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341" r:id="rId2"/>
    <p:sldId id="334" r:id="rId3"/>
    <p:sldId id="335" r:id="rId4"/>
    <p:sldId id="258" r:id="rId5"/>
    <p:sldId id="343" r:id="rId6"/>
    <p:sldId id="344" r:id="rId7"/>
    <p:sldId id="257" r:id="rId8"/>
    <p:sldId id="307" r:id="rId9"/>
    <p:sldId id="339" r:id="rId10"/>
    <p:sldId id="340" r:id="rId11"/>
    <p:sldId id="345" r:id="rId12"/>
    <p:sldId id="34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65483D-E229-4D4C-A7BE-65822332EA04}" v="3140" dt="2025-04-01T03:34:21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4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yuphan Ozdemir" userId="ca97f9311daac5bb" providerId="LiveId" clId="{A465483D-E229-4D4C-A7BE-65822332EA04}"/>
    <pc:docChg chg="undo custSel addSld delSld modSld sldOrd">
      <pc:chgData name="Eyuphan Ozdemir" userId="ca97f9311daac5bb" providerId="LiveId" clId="{A465483D-E229-4D4C-A7BE-65822332EA04}" dt="2025-04-01T03:34:21.475" v="3816" actId="20577"/>
      <pc:docMkLst>
        <pc:docMk/>
      </pc:docMkLst>
      <pc:sldChg chg="addSp delSp modSp add del mod setBg setClrOvrMap delDesignElem">
        <pc:chgData name="Eyuphan Ozdemir" userId="ca97f9311daac5bb" providerId="LiveId" clId="{A465483D-E229-4D4C-A7BE-65822332EA04}" dt="2025-03-23T22:31:54.365" v="1066" actId="47"/>
        <pc:sldMkLst>
          <pc:docMk/>
          <pc:sldMk cId="893422706" sldId="256"/>
        </pc:sldMkLst>
      </pc:sldChg>
      <pc:sldChg chg="addSp delSp modSp add del mod setBg setClrOvrMap delDesignElem">
        <pc:chgData name="Eyuphan Ozdemir" userId="ca97f9311daac5bb" providerId="LiveId" clId="{A465483D-E229-4D4C-A7BE-65822332EA04}" dt="2025-04-01T03:09:39.594" v="2490" actId="20577"/>
        <pc:sldMkLst>
          <pc:docMk/>
          <pc:sldMk cId="3371948636" sldId="257"/>
        </pc:sldMkLst>
        <pc:spChg chg="mod">
          <ac:chgData name="Eyuphan Ozdemir" userId="ca97f9311daac5bb" providerId="LiveId" clId="{A465483D-E229-4D4C-A7BE-65822332EA04}" dt="2025-03-06T19:48:21.364" v="42" actId="26606"/>
          <ac:spMkLst>
            <pc:docMk/>
            <pc:sldMk cId="3371948636" sldId="257"/>
            <ac:spMk id="2" creationId="{80E3C253-5252-3976-4CC3-73209D45F394}"/>
          </ac:spMkLst>
        </pc:spChg>
        <pc:spChg chg="add">
          <ac:chgData name="Eyuphan Ozdemir" userId="ca97f9311daac5bb" providerId="LiveId" clId="{A465483D-E229-4D4C-A7BE-65822332EA04}" dt="2025-03-06T19:48:21.364" v="42" actId="26606"/>
          <ac:spMkLst>
            <pc:docMk/>
            <pc:sldMk cId="3371948636" sldId="257"/>
            <ac:spMk id="236" creationId="{2EEF4763-EB4A-4A35-89EB-AD2763B48C3B}"/>
          </ac:spMkLst>
        </pc:spChg>
        <pc:graphicFrameChg chg="mod modGraphic">
          <ac:chgData name="Eyuphan Ozdemir" userId="ca97f9311daac5bb" providerId="LiveId" clId="{A465483D-E229-4D4C-A7BE-65822332EA04}" dt="2025-04-01T03:09:39.594" v="2490" actId="20577"/>
          <ac:graphicFrameMkLst>
            <pc:docMk/>
            <pc:sldMk cId="3371948636" sldId="257"/>
            <ac:graphicFrameMk id="161" creationId="{8ABC253D-E411-EB6A-C280-C737B44181A3}"/>
          </ac:graphicFrameMkLst>
        </pc:graphicFrameChg>
      </pc:sldChg>
      <pc:sldChg chg="addSp delSp modSp add del mod setBg setClrOvrMap delDesignElem">
        <pc:chgData name="Eyuphan Ozdemir" userId="ca97f9311daac5bb" providerId="LiveId" clId="{A465483D-E229-4D4C-A7BE-65822332EA04}" dt="2025-04-01T02:40:04.232" v="1290" actId="26606"/>
        <pc:sldMkLst>
          <pc:docMk/>
          <pc:sldMk cId="3233758131" sldId="258"/>
        </pc:sldMkLst>
        <pc:spChg chg="mod">
          <ac:chgData name="Eyuphan Ozdemir" userId="ca97f9311daac5bb" providerId="LiveId" clId="{A465483D-E229-4D4C-A7BE-65822332EA04}" dt="2025-04-01T02:40:04.232" v="1290" actId="26606"/>
          <ac:spMkLst>
            <pc:docMk/>
            <pc:sldMk cId="3233758131" sldId="258"/>
            <ac:spMk id="2" creationId="{23F023D4-5666-6687-6851-16FD284DA764}"/>
          </ac:spMkLst>
        </pc:spChg>
        <pc:spChg chg="add del">
          <ac:chgData name="Eyuphan Ozdemir" userId="ca97f9311daac5bb" providerId="LiveId" clId="{A465483D-E229-4D4C-A7BE-65822332EA04}" dt="2025-04-01T02:40:04.232" v="1290" actId="26606"/>
          <ac:spMkLst>
            <pc:docMk/>
            <pc:sldMk cId="3233758131" sldId="258"/>
            <ac:spMk id="44" creationId="{54B9C16B-AC4A-44ED-9075-F76549B46E7C}"/>
          </ac:spMkLst>
        </pc:spChg>
        <pc:spChg chg="add del">
          <ac:chgData name="Eyuphan Ozdemir" userId="ca97f9311daac5bb" providerId="LiveId" clId="{A465483D-E229-4D4C-A7BE-65822332EA04}" dt="2025-04-01T02:40:04.232" v="1290" actId="26606"/>
          <ac:spMkLst>
            <pc:docMk/>
            <pc:sldMk cId="3233758131" sldId="258"/>
            <ac:spMk id="77" creationId="{B53044DC-4918-43DA-B49D-91673C6C9485}"/>
          </ac:spMkLst>
        </pc:spChg>
        <pc:spChg chg="add">
          <ac:chgData name="Eyuphan Ozdemir" userId="ca97f9311daac5bb" providerId="LiveId" clId="{A465483D-E229-4D4C-A7BE-65822332EA04}" dt="2025-04-01T02:40:04.232" v="1290" actId="26606"/>
          <ac:spMkLst>
            <pc:docMk/>
            <pc:sldMk cId="3233758131" sldId="258"/>
            <ac:spMk id="110" creationId="{2EEF4763-EB4A-4A35-89EB-AD2763B48C3B}"/>
          </ac:spMkLst>
        </pc:spChg>
        <pc:spChg chg="add del">
          <ac:chgData name="Eyuphan Ozdemir" userId="ca97f9311daac5bb" providerId="LiveId" clId="{A465483D-E229-4D4C-A7BE-65822332EA04}" dt="2025-04-01T02:35:30.475" v="1215" actId="26606"/>
          <ac:spMkLst>
            <pc:docMk/>
            <pc:sldMk cId="3233758131" sldId="258"/>
            <ac:spMk id="113" creationId="{9FDB3AF7-1F52-4FC7-8B5D-4804290ED069}"/>
          </ac:spMkLst>
        </pc:spChg>
        <pc:spChg chg="add del">
          <ac:chgData name="Eyuphan Ozdemir" userId="ca97f9311daac5bb" providerId="LiveId" clId="{A465483D-E229-4D4C-A7BE-65822332EA04}" dt="2025-04-01T02:35:30.475" v="1215" actId="26606"/>
          <ac:spMkLst>
            <pc:docMk/>
            <pc:sldMk cId="3233758131" sldId="258"/>
            <ac:spMk id="158" creationId="{3A24221C-670F-4411-AC01-F9F88CB3D702}"/>
          </ac:spMkLst>
        </pc:spChg>
        <pc:spChg chg="add del">
          <ac:chgData name="Eyuphan Ozdemir" userId="ca97f9311daac5bb" providerId="LiveId" clId="{A465483D-E229-4D4C-A7BE-65822332EA04}" dt="2025-04-01T02:35:37.982" v="1217" actId="26606"/>
          <ac:spMkLst>
            <pc:docMk/>
            <pc:sldMk cId="3233758131" sldId="258"/>
            <ac:spMk id="162" creationId="{2EEF4763-EB4A-4A35-89EB-AD2763B48C3B}"/>
          </ac:spMkLst>
        </pc:spChg>
        <pc:grpChg chg="add del">
          <ac:chgData name="Eyuphan Ozdemir" userId="ca97f9311daac5bb" providerId="LiveId" clId="{A465483D-E229-4D4C-A7BE-65822332EA04}" dt="2025-04-01T02:34:56.545" v="1210" actId="26606"/>
          <ac:grpSpMkLst>
            <pc:docMk/>
            <pc:sldMk cId="3233758131" sldId="258"/>
            <ac:grpSpMk id="10" creationId="{A0B38558-5389-4817-936F-FD62560CAC11}"/>
          </ac:grpSpMkLst>
        </pc:grpChg>
        <pc:grpChg chg="add del">
          <ac:chgData name="Eyuphan Ozdemir" userId="ca97f9311daac5bb" providerId="LiveId" clId="{A465483D-E229-4D4C-A7BE-65822332EA04}" dt="2025-04-01T02:34:56.545" v="1210" actId="26606"/>
          <ac:grpSpMkLst>
            <pc:docMk/>
            <pc:sldMk cId="3233758131" sldId="258"/>
            <ac:grpSpMk id="14" creationId="{15502586-682B-4EDF-9515-674BB4E1CD13}"/>
          </ac:grpSpMkLst>
        </pc:grpChg>
        <pc:grpChg chg="add del">
          <ac:chgData name="Eyuphan Ozdemir" userId="ca97f9311daac5bb" providerId="LiveId" clId="{A465483D-E229-4D4C-A7BE-65822332EA04}" dt="2025-04-01T02:40:04.232" v="1290" actId="26606"/>
          <ac:grpSpMkLst>
            <pc:docMk/>
            <pc:sldMk cId="3233758131" sldId="258"/>
            <ac:grpSpMk id="46" creationId="{62A2FEB6-F419-4684-9ABC-9E32E012E8B7}"/>
          </ac:grpSpMkLst>
        </pc:grpChg>
        <pc:grpChg chg="add del">
          <ac:chgData name="Eyuphan Ozdemir" userId="ca97f9311daac5bb" providerId="LiveId" clId="{A465483D-E229-4D4C-A7BE-65822332EA04}" dt="2025-04-01T02:40:04.232" v="1290" actId="26606"/>
          <ac:grpSpMkLst>
            <pc:docMk/>
            <pc:sldMk cId="3233758131" sldId="258"/>
            <ac:grpSpMk id="79" creationId="{1DCE6B36-1420-43AB-86CF-4E653A517B9C}"/>
          </ac:grpSpMkLst>
        </pc:grpChg>
        <pc:graphicFrameChg chg="mod modGraphic">
          <ac:chgData name="Eyuphan Ozdemir" userId="ca97f9311daac5bb" providerId="LiveId" clId="{A465483D-E229-4D4C-A7BE-65822332EA04}" dt="2025-04-01T02:40:04.232" v="1290" actId="26606"/>
          <ac:graphicFrameMkLst>
            <pc:docMk/>
            <pc:sldMk cId="3233758131" sldId="258"/>
            <ac:graphicFrameMk id="5" creationId="{494483DA-DC78-C47D-DBFA-7730860854F8}"/>
          </ac:graphicFrameMkLst>
        </pc:graphicFrameChg>
        <pc:picChg chg="add del">
          <ac:chgData name="Eyuphan Ozdemir" userId="ca97f9311daac5bb" providerId="LiveId" clId="{A465483D-E229-4D4C-A7BE-65822332EA04}" dt="2025-04-01T02:40:04.232" v="1290" actId="26606"/>
          <ac:picMkLst>
            <pc:docMk/>
            <pc:sldMk cId="3233758131" sldId="258"/>
            <ac:picMk id="75" creationId="{3E94A106-9341-485C-9057-9D62B2BD083F}"/>
          </ac:picMkLst>
        </pc:picChg>
        <pc:picChg chg="add del">
          <ac:chgData name="Eyuphan Ozdemir" userId="ca97f9311daac5bb" providerId="LiveId" clId="{A465483D-E229-4D4C-A7BE-65822332EA04}" dt="2025-04-01T02:40:04.232" v="1290" actId="26606"/>
          <ac:picMkLst>
            <pc:docMk/>
            <pc:sldMk cId="3233758131" sldId="258"/>
            <ac:picMk id="108" creationId="{9BE36DBF-0333-4D36-A5BF-81FDA2406FE9}"/>
          </ac:picMkLst>
        </pc:picChg>
        <pc:picChg chg="add del">
          <ac:chgData name="Eyuphan Ozdemir" userId="ca97f9311daac5bb" providerId="LiveId" clId="{A465483D-E229-4D4C-A7BE-65822332EA04}" dt="2025-04-01T02:35:30.475" v="1215" actId="26606"/>
          <ac:picMkLst>
            <pc:docMk/>
            <pc:sldMk cId="3233758131" sldId="258"/>
            <ac:picMk id="115" creationId="{99983362-16AE-4C35-B8B4-A44269F9A4D3}"/>
          </ac:picMkLst>
        </pc:picChg>
        <pc:picChg chg="add del">
          <ac:chgData name="Eyuphan Ozdemir" userId="ca97f9311daac5bb" providerId="LiveId" clId="{A465483D-E229-4D4C-A7BE-65822332EA04}" dt="2025-04-01T02:35:30.475" v="1215" actId="26606"/>
          <ac:picMkLst>
            <pc:docMk/>
            <pc:sldMk cId="3233758131" sldId="258"/>
            <ac:picMk id="160" creationId="{96BD1BD4-F5F9-4A91-81EA-5923E1AEE67F}"/>
          </ac:picMkLst>
        </pc:picChg>
      </pc:sldChg>
      <pc:sldChg chg="delSp add del setBg delDesignElem">
        <pc:chgData name="Eyuphan Ozdemir" userId="ca97f9311daac5bb" providerId="LiveId" clId="{A465483D-E229-4D4C-A7BE-65822332EA04}" dt="2025-04-01T03:03:37.684" v="2383" actId="47"/>
        <pc:sldMkLst>
          <pc:docMk/>
          <pc:sldMk cId="1235591384" sldId="259"/>
        </pc:sldMkLst>
      </pc:sldChg>
      <pc:sldChg chg="add del ord setBg">
        <pc:chgData name="Eyuphan Ozdemir" userId="ca97f9311daac5bb" providerId="LiveId" clId="{A465483D-E229-4D4C-A7BE-65822332EA04}" dt="2025-04-01T03:03:47.795" v="2384" actId="47"/>
        <pc:sldMkLst>
          <pc:docMk/>
          <pc:sldMk cId="2741788294" sldId="260"/>
        </pc:sldMkLst>
      </pc:sldChg>
      <pc:sldChg chg="delSp modSp add del mod ord setBg delDesignElem">
        <pc:chgData name="Eyuphan Ozdemir" userId="ca97f9311daac5bb" providerId="LiveId" clId="{A465483D-E229-4D4C-A7BE-65822332EA04}" dt="2025-04-01T03:09:26.552" v="2489" actId="6549"/>
        <pc:sldMkLst>
          <pc:docMk/>
          <pc:sldMk cId="2270914420" sldId="307"/>
        </pc:sldMkLst>
        <pc:spChg chg="mod">
          <ac:chgData name="Eyuphan Ozdemir" userId="ca97f9311daac5bb" providerId="LiveId" clId="{A465483D-E229-4D4C-A7BE-65822332EA04}" dt="2025-04-01T03:09:26.552" v="2489" actId="6549"/>
          <ac:spMkLst>
            <pc:docMk/>
            <pc:sldMk cId="2270914420" sldId="307"/>
            <ac:spMk id="2" creationId="{5F688C05-9E02-CFE1-D558-F675954AB737}"/>
          </ac:spMkLst>
        </pc:spChg>
      </pc:sldChg>
      <pc:sldChg chg="addSp delSp modSp add del mod ord setBg setClrOvrMap delDesignElem">
        <pc:chgData name="Eyuphan Ozdemir" userId="ca97f9311daac5bb" providerId="LiveId" clId="{A465483D-E229-4D4C-A7BE-65822332EA04}" dt="2025-04-01T03:13:17.530" v="2492" actId="47"/>
        <pc:sldMkLst>
          <pc:docMk/>
          <pc:sldMk cId="2738334123" sldId="308"/>
        </pc:sldMkLst>
      </pc:sldChg>
      <pc:sldChg chg="addSp delSp modSp add del mod ord setBg delDesignElem">
        <pc:chgData name="Eyuphan Ozdemir" userId="ca97f9311daac5bb" providerId="LiveId" clId="{A465483D-E229-4D4C-A7BE-65822332EA04}" dt="2025-04-01T02:31:29.554" v="1154" actId="26606"/>
        <pc:sldMkLst>
          <pc:docMk/>
          <pc:sldMk cId="1620597950" sldId="334"/>
        </pc:sldMkLst>
        <pc:spChg chg="mod">
          <ac:chgData name="Eyuphan Ozdemir" userId="ca97f9311daac5bb" providerId="LiveId" clId="{A465483D-E229-4D4C-A7BE-65822332EA04}" dt="2025-04-01T02:19:51.935" v="1090" actId="20577"/>
          <ac:spMkLst>
            <pc:docMk/>
            <pc:sldMk cId="1620597950" sldId="334"/>
            <ac:spMk id="2" creationId="{C9238996-4548-3B66-C259-AC2EAD0AB125}"/>
          </ac:spMkLst>
        </pc:spChg>
        <pc:spChg chg="add mod">
          <ac:chgData name="Eyuphan Ozdemir" userId="ca97f9311daac5bb" providerId="LiveId" clId="{A465483D-E229-4D4C-A7BE-65822332EA04}" dt="2025-04-01T02:21:53.222" v="1129" actId="20577"/>
          <ac:spMkLst>
            <pc:docMk/>
            <pc:sldMk cId="1620597950" sldId="334"/>
            <ac:spMk id="4" creationId="{BDE6C348-F6B3-976B-9CAA-3129164FC2F7}"/>
          </ac:spMkLst>
        </pc:spChg>
        <pc:graphicFrameChg chg="mod modGraphic">
          <ac:chgData name="Eyuphan Ozdemir" userId="ca97f9311daac5bb" providerId="LiveId" clId="{A465483D-E229-4D4C-A7BE-65822332EA04}" dt="2025-04-01T02:31:29.554" v="1154" actId="26606"/>
          <ac:graphicFrameMkLst>
            <pc:docMk/>
            <pc:sldMk cId="1620597950" sldId="334"/>
            <ac:graphicFrameMk id="5" creationId="{03EB0A03-F435-C6D4-B92C-EB808BF24653}"/>
          </ac:graphicFrameMkLst>
        </pc:graphicFrameChg>
      </pc:sldChg>
      <pc:sldChg chg="modSp add del mod setBg">
        <pc:chgData name="Eyuphan Ozdemir" userId="ca97f9311daac5bb" providerId="LiveId" clId="{A465483D-E229-4D4C-A7BE-65822332EA04}" dt="2025-04-01T02:20:12.726" v="1114" actId="113"/>
        <pc:sldMkLst>
          <pc:docMk/>
          <pc:sldMk cId="2258797001" sldId="335"/>
        </pc:sldMkLst>
        <pc:spChg chg="mod">
          <ac:chgData name="Eyuphan Ozdemir" userId="ca97f9311daac5bb" providerId="LiveId" clId="{A465483D-E229-4D4C-A7BE-65822332EA04}" dt="2025-04-01T02:20:12.726" v="1114" actId="113"/>
          <ac:spMkLst>
            <pc:docMk/>
            <pc:sldMk cId="2258797001" sldId="335"/>
            <ac:spMk id="2" creationId="{93E513F8-993B-95CA-CC96-08277E0F1018}"/>
          </ac:spMkLst>
        </pc:spChg>
      </pc:sldChg>
      <pc:sldChg chg="delSp add del setBg delDesignElem">
        <pc:chgData name="Eyuphan Ozdemir" userId="ca97f9311daac5bb" providerId="LiveId" clId="{A465483D-E229-4D4C-A7BE-65822332EA04}" dt="2025-03-05T22:32:35.946" v="13" actId="47"/>
        <pc:sldMkLst>
          <pc:docMk/>
          <pc:sldMk cId="1565159157" sldId="336"/>
        </pc:sldMkLst>
      </pc:sldChg>
      <pc:sldChg chg="addSp delSp modSp add del mod setBg setClrOvrMap">
        <pc:chgData name="Eyuphan Ozdemir" userId="ca97f9311daac5bb" providerId="LiveId" clId="{A465483D-E229-4D4C-A7BE-65822332EA04}" dt="2025-03-06T23:00:31.658" v="175" actId="47"/>
        <pc:sldMkLst>
          <pc:docMk/>
          <pc:sldMk cId="3324024088" sldId="336"/>
        </pc:sldMkLst>
      </pc:sldChg>
      <pc:sldChg chg="new del">
        <pc:chgData name="Eyuphan Ozdemir" userId="ca97f9311daac5bb" providerId="LiveId" clId="{A465483D-E229-4D4C-A7BE-65822332EA04}" dt="2025-03-06T19:53:35.734" v="88" actId="680"/>
        <pc:sldMkLst>
          <pc:docMk/>
          <pc:sldMk cId="97449545" sldId="337"/>
        </pc:sldMkLst>
      </pc:sldChg>
      <pc:sldChg chg="add del">
        <pc:chgData name="Eyuphan Ozdemir" userId="ca97f9311daac5bb" providerId="LiveId" clId="{A465483D-E229-4D4C-A7BE-65822332EA04}" dt="2025-03-06T19:53:41.167" v="90" actId="2890"/>
        <pc:sldMkLst>
          <pc:docMk/>
          <pc:sldMk cId="1561605243" sldId="337"/>
        </pc:sldMkLst>
      </pc:sldChg>
      <pc:sldChg chg="add del ord">
        <pc:chgData name="Eyuphan Ozdemir" userId="ca97f9311daac5bb" providerId="LiveId" clId="{A465483D-E229-4D4C-A7BE-65822332EA04}" dt="2025-03-06T19:53:53.906" v="95" actId="2890"/>
        <pc:sldMkLst>
          <pc:docMk/>
          <pc:sldMk cId="1656832575" sldId="337"/>
        </pc:sldMkLst>
      </pc:sldChg>
      <pc:sldChg chg="modSp new del mod">
        <pc:chgData name="Eyuphan Ozdemir" userId="ca97f9311daac5bb" providerId="LiveId" clId="{A465483D-E229-4D4C-A7BE-65822332EA04}" dt="2025-03-06T19:54:07.913" v="100" actId="680"/>
        <pc:sldMkLst>
          <pc:docMk/>
          <pc:sldMk cId="2002004124" sldId="337"/>
        </pc:sldMkLst>
      </pc:sldChg>
      <pc:sldChg chg="modSp add del">
        <pc:chgData name="Eyuphan Ozdemir" userId="ca97f9311daac5bb" providerId="LiveId" clId="{A465483D-E229-4D4C-A7BE-65822332EA04}" dt="2025-03-06T19:59:51.654" v="148" actId="47"/>
        <pc:sldMkLst>
          <pc:docMk/>
          <pc:sldMk cId="2792966076" sldId="337"/>
        </pc:sldMkLst>
      </pc:sldChg>
      <pc:sldChg chg="modSp add del mod ord">
        <pc:chgData name="Eyuphan Ozdemir" userId="ca97f9311daac5bb" providerId="LiveId" clId="{A465483D-E229-4D4C-A7BE-65822332EA04}" dt="2025-04-01T03:32:49.931" v="3682" actId="26606"/>
        <pc:sldMkLst>
          <pc:docMk/>
          <pc:sldMk cId="2792966076" sldId="339"/>
        </pc:sldMkLst>
        <pc:graphicFrameChg chg="mod modGraphic">
          <ac:chgData name="Eyuphan Ozdemir" userId="ca97f9311daac5bb" providerId="LiveId" clId="{A465483D-E229-4D4C-A7BE-65822332EA04}" dt="2025-04-01T03:32:49.931" v="3682" actId="26606"/>
          <ac:graphicFrameMkLst>
            <pc:docMk/>
            <pc:sldMk cId="2792966076" sldId="339"/>
            <ac:graphicFrameMk id="78" creationId="{757ECCB6-A00D-C1F3-2248-7F5B94991ACB}"/>
          </ac:graphicFrameMkLst>
        </pc:graphicFrameChg>
      </pc:sldChg>
      <pc:sldChg chg="addSp delSp modSp add del mod ord setBg setClrOvrMap">
        <pc:chgData name="Eyuphan Ozdemir" userId="ca97f9311daac5bb" providerId="LiveId" clId="{A465483D-E229-4D4C-A7BE-65822332EA04}" dt="2025-03-06T23:00:31.658" v="175" actId="47"/>
        <pc:sldMkLst>
          <pc:docMk/>
          <pc:sldMk cId="2957313004" sldId="339"/>
        </pc:sldMkLst>
      </pc:sldChg>
      <pc:sldChg chg="addSp delSp modSp add del mod ord setBg setClrOvrMap">
        <pc:chgData name="Eyuphan Ozdemir" userId="ca97f9311daac5bb" providerId="LiveId" clId="{A465483D-E229-4D4C-A7BE-65822332EA04}" dt="2025-04-01T03:32:35.018" v="3681" actId="26606"/>
        <pc:sldMkLst>
          <pc:docMk/>
          <pc:sldMk cId="3324024088" sldId="340"/>
        </pc:sldMkLst>
        <pc:spChg chg="mod">
          <ac:chgData name="Eyuphan Ozdemir" userId="ca97f9311daac5bb" providerId="LiveId" clId="{A465483D-E229-4D4C-A7BE-65822332EA04}" dt="2025-04-01T03:32:35.002" v="3680" actId="26606"/>
          <ac:spMkLst>
            <pc:docMk/>
            <pc:sldMk cId="3324024088" sldId="340"/>
            <ac:spMk id="2" creationId="{B0C4D87B-C97A-106D-7455-76B45C23AEC2}"/>
          </ac:spMkLst>
        </pc:spChg>
        <pc:spChg chg="add del">
          <ac:chgData name="Eyuphan Ozdemir" userId="ca97f9311daac5bb" providerId="LiveId" clId="{A465483D-E229-4D4C-A7BE-65822332EA04}" dt="2025-04-01T03:32:26.956" v="3678" actId="26606"/>
          <ac:spMkLst>
            <pc:docMk/>
            <pc:sldMk cId="3324024088" sldId="340"/>
            <ac:spMk id="13" creationId="{54B9C16B-AC4A-44ED-9075-F76549B46E7C}"/>
          </ac:spMkLst>
        </pc:spChg>
        <pc:spChg chg="add del">
          <ac:chgData name="Eyuphan Ozdemir" userId="ca97f9311daac5bb" providerId="LiveId" clId="{A465483D-E229-4D4C-A7BE-65822332EA04}" dt="2025-04-01T03:32:26.956" v="3678" actId="26606"/>
          <ac:spMkLst>
            <pc:docMk/>
            <pc:sldMk cId="3324024088" sldId="340"/>
            <ac:spMk id="46" creationId="{B53044DC-4918-43DA-B49D-91673C6C9485}"/>
          </ac:spMkLst>
        </pc:spChg>
        <pc:spChg chg="add del">
          <ac:chgData name="Eyuphan Ozdemir" userId="ca97f9311daac5bb" providerId="LiveId" clId="{A465483D-E229-4D4C-A7BE-65822332EA04}" dt="2025-04-01T03:32:35.002" v="3680" actId="26606"/>
          <ac:spMkLst>
            <pc:docMk/>
            <pc:sldMk cId="3324024088" sldId="340"/>
            <ac:spMk id="79" creationId="{C6270675-9512-4978-8583-36659256EE23}"/>
          </ac:spMkLst>
        </pc:spChg>
        <pc:grpChg chg="add del">
          <ac:chgData name="Eyuphan Ozdemir" userId="ca97f9311daac5bb" providerId="LiveId" clId="{A465483D-E229-4D4C-A7BE-65822332EA04}" dt="2025-04-01T03:32:26.956" v="3678" actId="26606"/>
          <ac:grpSpMkLst>
            <pc:docMk/>
            <pc:sldMk cId="3324024088" sldId="340"/>
            <ac:grpSpMk id="15" creationId="{62A2FEB6-F419-4684-9ABC-9E32E012E8B7}"/>
          </ac:grpSpMkLst>
        </pc:grpChg>
        <pc:grpChg chg="add del">
          <ac:chgData name="Eyuphan Ozdemir" userId="ca97f9311daac5bb" providerId="LiveId" clId="{A465483D-E229-4D4C-A7BE-65822332EA04}" dt="2025-04-01T03:32:26.956" v="3678" actId="26606"/>
          <ac:grpSpMkLst>
            <pc:docMk/>
            <pc:sldMk cId="3324024088" sldId="340"/>
            <ac:grpSpMk id="48" creationId="{1DCE6B36-1420-43AB-86CF-4E653A517B9C}"/>
          </ac:grpSpMkLst>
        </pc:grpChg>
        <pc:graphicFrameChg chg="mod modGraphic">
          <ac:chgData name="Eyuphan Ozdemir" userId="ca97f9311daac5bb" providerId="LiveId" clId="{A465483D-E229-4D4C-A7BE-65822332EA04}" dt="2025-04-01T03:32:35.018" v="3681" actId="26606"/>
          <ac:graphicFrameMkLst>
            <pc:docMk/>
            <pc:sldMk cId="3324024088" sldId="340"/>
            <ac:graphicFrameMk id="8" creationId="{86DCE3F7-97DF-FF7C-B771-C494CE93F8CC}"/>
          </ac:graphicFrameMkLst>
        </pc:graphicFrameChg>
        <pc:picChg chg="add del">
          <ac:chgData name="Eyuphan Ozdemir" userId="ca97f9311daac5bb" providerId="LiveId" clId="{A465483D-E229-4D4C-A7BE-65822332EA04}" dt="2025-04-01T03:32:26.956" v="3678" actId="26606"/>
          <ac:picMkLst>
            <pc:docMk/>
            <pc:sldMk cId="3324024088" sldId="340"/>
            <ac:picMk id="44" creationId="{3E94A106-9341-485C-9057-9D62B2BD083F}"/>
          </ac:picMkLst>
        </pc:picChg>
        <pc:picChg chg="add del">
          <ac:chgData name="Eyuphan Ozdemir" userId="ca97f9311daac5bb" providerId="LiveId" clId="{A465483D-E229-4D4C-A7BE-65822332EA04}" dt="2025-04-01T03:32:26.956" v="3678" actId="26606"/>
          <ac:picMkLst>
            <pc:docMk/>
            <pc:sldMk cId="3324024088" sldId="340"/>
            <ac:picMk id="77" creationId="{9BE36DBF-0333-4D36-A5BF-81FDA2406FE9}"/>
          </ac:picMkLst>
        </pc:picChg>
      </pc:sldChg>
      <pc:sldChg chg="delSp add setBg delDesignElem">
        <pc:chgData name="Eyuphan Ozdemir" userId="ca97f9311daac5bb" providerId="LiveId" clId="{A465483D-E229-4D4C-A7BE-65822332EA04}" dt="2025-03-23T22:31:49.550" v="1065"/>
        <pc:sldMkLst>
          <pc:docMk/>
          <pc:sldMk cId="911341741" sldId="341"/>
        </pc:sldMkLst>
      </pc:sldChg>
      <pc:sldChg chg="add del">
        <pc:chgData name="Eyuphan Ozdemir" userId="ca97f9311daac5bb" providerId="LiveId" clId="{A465483D-E229-4D4C-A7BE-65822332EA04}" dt="2025-04-01T02:42:41.801" v="1310" actId="47"/>
        <pc:sldMkLst>
          <pc:docMk/>
          <pc:sldMk cId="768597903" sldId="342"/>
        </pc:sldMkLst>
      </pc:sldChg>
      <pc:sldChg chg="addSp delSp modSp add mod setBg delDesignElem">
        <pc:chgData name="Eyuphan Ozdemir" userId="ca97f9311daac5bb" providerId="LiveId" clId="{A465483D-E229-4D4C-A7BE-65822332EA04}" dt="2025-04-01T02:54:10.982" v="1892" actId="20577"/>
        <pc:sldMkLst>
          <pc:docMk/>
          <pc:sldMk cId="854104459" sldId="343"/>
        </pc:sldMkLst>
        <pc:spChg chg="mod">
          <ac:chgData name="Eyuphan Ozdemir" userId="ca97f9311daac5bb" providerId="LiveId" clId="{A465483D-E229-4D4C-A7BE-65822332EA04}" dt="2025-04-01T02:45:46.443" v="1438" actId="6549"/>
          <ac:spMkLst>
            <pc:docMk/>
            <pc:sldMk cId="854104459" sldId="343"/>
            <ac:spMk id="2" creationId="{5F9711DB-C229-E7BB-41AE-14C977AAFAFA}"/>
          </ac:spMkLst>
        </pc:spChg>
        <pc:spChg chg="add del">
          <ac:chgData name="Eyuphan Ozdemir" userId="ca97f9311daac5bb" providerId="LiveId" clId="{A465483D-E229-4D4C-A7BE-65822332EA04}" dt="2025-04-01T02:43:35.949" v="1322" actId="26606"/>
          <ac:spMkLst>
            <pc:docMk/>
            <pc:sldMk cId="854104459" sldId="343"/>
            <ac:spMk id="166" creationId="{2EEF4763-EB4A-4A35-89EB-AD2763B48C3B}"/>
          </ac:spMkLst>
        </pc:spChg>
        <pc:spChg chg="del">
          <ac:chgData name="Eyuphan Ozdemir" userId="ca97f9311daac5bb" providerId="LiveId" clId="{A465483D-E229-4D4C-A7BE-65822332EA04}" dt="2025-04-01T02:40:49.014" v="1292"/>
          <ac:spMkLst>
            <pc:docMk/>
            <pc:sldMk cId="854104459" sldId="343"/>
            <ac:spMk id="236" creationId="{CAE9A50B-F2AB-959B-3162-66D08CC7C90C}"/>
          </ac:spMkLst>
        </pc:spChg>
        <pc:graphicFrameChg chg="add mod">
          <ac:chgData name="Eyuphan Ozdemir" userId="ca97f9311daac5bb" providerId="LiveId" clId="{A465483D-E229-4D4C-A7BE-65822332EA04}" dt="2025-04-01T02:54:10.982" v="1892" actId="20577"/>
          <ac:graphicFrameMkLst>
            <pc:docMk/>
            <pc:sldMk cId="854104459" sldId="343"/>
            <ac:graphicFrameMk id="3" creationId="{0F4E043B-93EB-4A40-1BBB-4C790D945AD5}"/>
          </ac:graphicFrameMkLst>
        </pc:graphicFrameChg>
        <pc:graphicFrameChg chg="mod modGraphic">
          <ac:chgData name="Eyuphan Ozdemir" userId="ca97f9311daac5bb" providerId="LiveId" clId="{A465483D-E229-4D4C-A7BE-65822332EA04}" dt="2025-04-01T02:46:19.766" v="1443" actId="26606"/>
          <ac:graphicFrameMkLst>
            <pc:docMk/>
            <pc:sldMk cId="854104459" sldId="343"/>
            <ac:graphicFrameMk id="161" creationId="{E6781EE4-4907-2EF6-B28D-002A736B03B1}"/>
          </ac:graphicFrameMkLst>
        </pc:graphicFrameChg>
      </pc:sldChg>
      <pc:sldChg chg="addSp delSp modSp add mod">
        <pc:chgData name="Eyuphan Ozdemir" userId="ca97f9311daac5bb" providerId="LiveId" clId="{A465483D-E229-4D4C-A7BE-65822332EA04}" dt="2025-04-01T03:33:18.534" v="3684" actId="20577"/>
        <pc:sldMkLst>
          <pc:docMk/>
          <pc:sldMk cId="1222414067" sldId="344"/>
        </pc:sldMkLst>
        <pc:spChg chg="add del mod">
          <ac:chgData name="Eyuphan Ozdemir" userId="ca97f9311daac5bb" providerId="LiveId" clId="{A465483D-E229-4D4C-A7BE-65822332EA04}" dt="2025-04-01T02:55:29.850" v="1895" actId="478"/>
          <ac:spMkLst>
            <pc:docMk/>
            <pc:sldMk cId="1222414067" sldId="344"/>
            <ac:spMk id="5" creationId="{63C12D77-361B-EF84-BB6C-76F11DF0B721}"/>
          </ac:spMkLst>
        </pc:spChg>
        <pc:graphicFrameChg chg="del">
          <ac:chgData name="Eyuphan Ozdemir" userId="ca97f9311daac5bb" providerId="LiveId" clId="{A465483D-E229-4D4C-A7BE-65822332EA04}" dt="2025-04-01T02:56:57.919" v="1910" actId="478"/>
          <ac:graphicFrameMkLst>
            <pc:docMk/>
            <pc:sldMk cId="1222414067" sldId="344"/>
            <ac:graphicFrameMk id="3" creationId="{8D7831E8-5703-E52B-1313-9440CB9CB521}"/>
          </ac:graphicFrameMkLst>
        </pc:graphicFrameChg>
        <pc:graphicFrameChg chg="add mod">
          <ac:chgData name="Eyuphan Ozdemir" userId="ca97f9311daac5bb" providerId="LiveId" clId="{A465483D-E229-4D4C-A7BE-65822332EA04}" dt="2025-04-01T03:01:31.324" v="2313"/>
          <ac:graphicFrameMkLst>
            <pc:docMk/>
            <pc:sldMk cId="1222414067" sldId="344"/>
            <ac:graphicFrameMk id="6" creationId="{808CAFCD-7E3E-F2EB-71D0-FFAF99E4C650}"/>
          </ac:graphicFrameMkLst>
        </pc:graphicFrameChg>
        <pc:graphicFrameChg chg="add mod">
          <ac:chgData name="Eyuphan Ozdemir" userId="ca97f9311daac5bb" providerId="LiveId" clId="{A465483D-E229-4D4C-A7BE-65822332EA04}" dt="2025-04-01T03:33:18.534" v="3684" actId="20577"/>
          <ac:graphicFrameMkLst>
            <pc:docMk/>
            <pc:sldMk cId="1222414067" sldId="344"/>
            <ac:graphicFrameMk id="7" creationId="{0D80FFE9-D968-610C-FF1C-AC4143532788}"/>
          </ac:graphicFrameMkLst>
        </pc:graphicFrameChg>
        <pc:graphicFrameChg chg="del">
          <ac:chgData name="Eyuphan Ozdemir" userId="ca97f9311daac5bb" providerId="LiveId" clId="{A465483D-E229-4D4C-A7BE-65822332EA04}" dt="2025-04-01T02:55:26.828" v="1894" actId="478"/>
          <ac:graphicFrameMkLst>
            <pc:docMk/>
            <pc:sldMk cId="1222414067" sldId="344"/>
            <ac:graphicFrameMk id="161" creationId="{442DD7FC-D085-F5FB-3100-BF49244CE086}"/>
          </ac:graphicFrameMkLst>
        </pc:graphicFrameChg>
      </pc:sldChg>
      <pc:sldChg chg="addSp delSp modSp add mod setBg setClrOvrMap">
        <pc:chgData name="Eyuphan Ozdemir" userId="ca97f9311daac5bb" providerId="LiveId" clId="{A465483D-E229-4D4C-A7BE-65822332EA04}" dt="2025-04-01T03:32:09.038" v="3676" actId="27957"/>
        <pc:sldMkLst>
          <pc:docMk/>
          <pc:sldMk cId="2266624948" sldId="345"/>
        </pc:sldMkLst>
        <pc:spChg chg="mod">
          <ac:chgData name="Eyuphan Ozdemir" userId="ca97f9311daac5bb" providerId="LiveId" clId="{A465483D-E229-4D4C-A7BE-65822332EA04}" dt="2025-04-01T03:29:42.635" v="3667" actId="26606"/>
          <ac:spMkLst>
            <pc:docMk/>
            <pc:sldMk cId="2266624948" sldId="345"/>
            <ac:spMk id="2" creationId="{4506E690-BDF1-2059-8EDD-C5AAD559CAB0}"/>
          </ac:spMkLst>
        </pc:spChg>
        <pc:spChg chg="add del">
          <ac:chgData name="Eyuphan Ozdemir" userId="ca97f9311daac5bb" providerId="LiveId" clId="{A465483D-E229-4D4C-A7BE-65822332EA04}" dt="2025-04-01T03:30:03.847" v="3669" actId="26606"/>
          <ac:spMkLst>
            <pc:docMk/>
            <pc:sldMk cId="2266624948" sldId="345"/>
            <ac:spMk id="83" creationId="{2EEF4763-EB4A-4A35-89EB-AD2763B48C3B}"/>
          </ac:spMkLst>
        </pc:spChg>
        <pc:spChg chg="add del">
          <ac:chgData name="Eyuphan Ozdemir" userId="ca97f9311daac5bb" providerId="LiveId" clId="{A465483D-E229-4D4C-A7BE-65822332EA04}" dt="2025-04-01T03:29:42.635" v="3667" actId="26606"/>
          <ac:spMkLst>
            <pc:docMk/>
            <pc:sldMk cId="2266624948" sldId="345"/>
            <ac:spMk id="88" creationId="{54B9C16B-AC4A-44ED-9075-F76549B46E7C}"/>
          </ac:spMkLst>
        </pc:spChg>
        <pc:spChg chg="add del">
          <ac:chgData name="Eyuphan Ozdemir" userId="ca97f9311daac5bb" providerId="LiveId" clId="{A465483D-E229-4D4C-A7BE-65822332EA04}" dt="2025-04-01T03:29:42.635" v="3667" actId="26606"/>
          <ac:spMkLst>
            <pc:docMk/>
            <pc:sldMk cId="2266624948" sldId="345"/>
            <ac:spMk id="121" creationId="{B53044DC-4918-43DA-B49D-91673C6C9485}"/>
          </ac:spMkLst>
        </pc:spChg>
        <pc:grpChg chg="add del">
          <ac:chgData name="Eyuphan Ozdemir" userId="ca97f9311daac5bb" providerId="LiveId" clId="{A465483D-E229-4D4C-A7BE-65822332EA04}" dt="2025-04-01T03:29:42.635" v="3667" actId="26606"/>
          <ac:grpSpMkLst>
            <pc:docMk/>
            <pc:sldMk cId="2266624948" sldId="345"/>
            <ac:grpSpMk id="90" creationId="{62A2FEB6-F419-4684-9ABC-9E32E012E8B7}"/>
          </ac:grpSpMkLst>
        </pc:grpChg>
        <pc:grpChg chg="add del">
          <ac:chgData name="Eyuphan Ozdemir" userId="ca97f9311daac5bb" providerId="LiveId" clId="{A465483D-E229-4D4C-A7BE-65822332EA04}" dt="2025-04-01T03:29:42.635" v="3667" actId="26606"/>
          <ac:grpSpMkLst>
            <pc:docMk/>
            <pc:sldMk cId="2266624948" sldId="345"/>
            <ac:grpSpMk id="123" creationId="{1DCE6B36-1420-43AB-86CF-4E653A517B9C}"/>
          </ac:grpSpMkLst>
        </pc:grpChg>
        <pc:graphicFrameChg chg="add mod modGraphic">
          <ac:chgData name="Eyuphan Ozdemir" userId="ca97f9311daac5bb" providerId="LiveId" clId="{A465483D-E229-4D4C-A7BE-65822332EA04}" dt="2025-04-01T03:32:09.038" v="3676" actId="27957"/>
          <ac:graphicFrameMkLst>
            <pc:docMk/>
            <pc:sldMk cId="2266624948" sldId="345"/>
            <ac:graphicFrameMk id="78" creationId="{40D9AB7D-6903-FA4A-A651-61CD85281AF7}"/>
          </ac:graphicFrameMkLst>
        </pc:graphicFrameChg>
        <pc:picChg chg="add del">
          <ac:chgData name="Eyuphan Ozdemir" userId="ca97f9311daac5bb" providerId="LiveId" clId="{A465483D-E229-4D4C-A7BE-65822332EA04}" dt="2025-04-01T03:29:42.635" v="3667" actId="26606"/>
          <ac:picMkLst>
            <pc:docMk/>
            <pc:sldMk cId="2266624948" sldId="345"/>
            <ac:picMk id="119" creationId="{3E94A106-9341-485C-9057-9D62B2BD083F}"/>
          </ac:picMkLst>
        </pc:picChg>
        <pc:picChg chg="add del">
          <ac:chgData name="Eyuphan Ozdemir" userId="ca97f9311daac5bb" providerId="LiveId" clId="{A465483D-E229-4D4C-A7BE-65822332EA04}" dt="2025-04-01T03:29:42.635" v="3667" actId="26606"/>
          <ac:picMkLst>
            <pc:docMk/>
            <pc:sldMk cId="2266624948" sldId="345"/>
            <ac:picMk id="152" creationId="{9BE36DBF-0333-4D36-A5BF-81FDA2406FE9}"/>
          </ac:picMkLst>
        </pc:picChg>
      </pc:sldChg>
      <pc:sldChg chg="addSp delSp modSp add mod setBg">
        <pc:chgData name="Eyuphan Ozdemir" userId="ca97f9311daac5bb" providerId="LiveId" clId="{A465483D-E229-4D4C-A7BE-65822332EA04}" dt="2025-04-01T03:34:21.475" v="3816" actId="20577"/>
        <pc:sldMkLst>
          <pc:docMk/>
          <pc:sldMk cId="1234327760" sldId="346"/>
        </pc:sldMkLst>
        <pc:spChg chg="mod">
          <ac:chgData name="Eyuphan Ozdemir" userId="ca97f9311daac5bb" providerId="LiveId" clId="{A465483D-E229-4D4C-A7BE-65822332EA04}" dt="2025-04-01T03:27:25.837" v="3661" actId="313"/>
          <ac:spMkLst>
            <pc:docMk/>
            <pc:sldMk cId="1234327760" sldId="346"/>
            <ac:spMk id="2" creationId="{D851A896-C866-F570-0D44-4EABABEF7038}"/>
          </ac:spMkLst>
        </pc:spChg>
        <pc:spChg chg="add del mod">
          <ac:chgData name="Eyuphan Ozdemir" userId="ca97f9311daac5bb" providerId="LiveId" clId="{A465483D-E229-4D4C-A7BE-65822332EA04}" dt="2025-04-01T03:24:14.737" v="3372" actId="478"/>
          <ac:spMkLst>
            <pc:docMk/>
            <pc:sldMk cId="1234327760" sldId="346"/>
            <ac:spMk id="3" creationId="{F4EF8F6B-D8F6-294E-6CAD-C332E7E1A2FB}"/>
          </ac:spMkLst>
        </pc:spChg>
        <pc:spChg chg="add del mod">
          <ac:chgData name="Eyuphan Ozdemir" userId="ca97f9311daac5bb" providerId="LiveId" clId="{A465483D-E229-4D4C-A7BE-65822332EA04}" dt="2025-04-01T03:25:41.231" v="3507" actId="478"/>
          <ac:spMkLst>
            <pc:docMk/>
            <pc:sldMk cId="1234327760" sldId="346"/>
            <ac:spMk id="4" creationId="{6EC8A1D4-28FA-6E3A-5B24-3BBC83C6C661}"/>
          </ac:spMkLst>
        </pc:spChg>
        <pc:spChg chg="add del mod">
          <ac:chgData name="Eyuphan Ozdemir" userId="ca97f9311daac5bb" providerId="LiveId" clId="{A465483D-E229-4D4C-A7BE-65822332EA04}" dt="2025-04-01T03:25:51.338" v="3510" actId="478"/>
          <ac:spMkLst>
            <pc:docMk/>
            <pc:sldMk cId="1234327760" sldId="346"/>
            <ac:spMk id="5" creationId="{EA451712-5D20-CDC6-587A-6736E6D94C69}"/>
          </ac:spMkLst>
        </pc:spChg>
        <pc:spChg chg="mod">
          <ac:chgData name="Eyuphan Ozdemir" userId="ca97f9311daac5bb" providerId="LiveId" clId="{A465483D-E229-4D4C-A7BE-65822332EA04}" dt="2025-04-01T03:21:55.849" v="3249" actId="14100"/>
          <ac:spMkLst>
            <pc:docMk/>
            <pc:sldMk cId="1234327760" sldId="346"/>
            <ac:spMk id="6" creationId="{530BD1EC-CBB6-9A7B-6520-BDBF4D9FBB6A}"/>
          </ac:spMkLst>
        </pc:spChg>
        <pc:spChg chg="add mod">
          <ac:chgData name="Eyuphan Ozdemir" userId="ca97f9311daac5bb" providerId="LiveId" clId="{A465483D-E229-4D4C-A7BE-65822332EA04}" dt="2025-04-01T03:27:37.713" v="3663" actId="1076"/>
          <ac:spMkLst>
            <pc:docMk/>
            <pc:sldMk cId="1234327760" sldId="346"/>
            <ac:spMk id="8" creationId="{0268807C-4708-45F9-4656-052339B68D77}"/>
          </ac:spMkLst>
        </pc:spChg>
        <pc:spChg chg="add del">
          <ac:chgData name="Eyuphan Ozdemir" userId="ca97f9311daac5bb" providerId="LiveId" clId="{A465483D-E229-4D4C-A7BE-65822332EA04}" dt="2025-04-01T03:21:43.597" v="3246" actId="26606"/>
          <ac:spMkLst>
            <pc:docMk/>
            <pc:sldMk cId="1234327760" sldId="346"/>
            <ac:spMk id="83" creationId="{2EEF4763-EB4A-4A35-89EB-AD2763B48C3B}"/>
          </ac:spMkLst>
        </pc:spChg>
        <pc:spChg chg="add">
          <ac:chgData name="Eyuphan Ozdemir" userId="ca97f9311daac5bb" providerId="LiveId" clId="{A465483D-E229-4D4C-A7BE-65822332EA04}" dt="2025-04-01T03:21:43.597" v="3246" actId="26606"/>
          <ac:spMkLst>
            <pc:docMk/>
            <pc:sldMk cId="1234327760" sldId="346"/>
            <ac:spMk id="88" creationId="{2EEF4763-EB4A-4A35-89EB-AD2763B48C3B}"/>
          </ac:spMkLst>
        </pc:spChg>
        <pc:graphicFrameChg chg="add mod">
          <ac:chgData name="Eyuphan Ozdemir" userId="ca97f9311daac5bb" providerId="LiveId" clId="{A465483D-E229-4D4C-A7BE-65822332EA04}" dt="2025-04-01T03:27:32.941" v="3662" actId="1076"/>
          <ac:graphicFrameMkLst>
            <pc:docMk/>
            <pc:sldMk cId="1234327760" sldId="346"/>
            <ac:graphicFrameMk id="7" creationId="{D2B14826-61FE-E20A-5725-B966AE154439}"/>
          </ac:graphicFrameMkLst>
        </pc:graphicFrameChg>
        <pc:graphicFrameChg chg="mod modGraphic">
          <ac:chgData name="Eyuphan Ozdemir" userId="ca97f9311daac5bb" providerId="LiveId" clId="{A465483D-E229-4D4C-A7BE-65822332EA04}" dt="2025-04-01T03:34:21.475" v="3816" actId="20577"/>
          <ac:graphicFrameMkLst>
            <pc:docMk/>
            <pc:sldMk cId="1234327760" sldId="346"/>
            <ac:graphicFrameMk id="78" creationId="{8E3B49E2-4B5E-EEDC-9542-B898E814E158}"/>
          </ac:graphicFrameMkLst>
        </pc:graphicFrameChg>
      </pc:sldChg>
    </pc:docChg>
  </pc:docChgLst>
</pc:chgInfo>
</file>

<file path=ppt/diagrams/_rels/data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Relationship Id="rId14" Type="http://schemas.openxmlformats.org/officeDocument/2006/relationships/image" Target="../media/image21.sv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Relationship Id="rId14" Type="http://schemas.openxmlformats.org/officeDocument/2006/relationships/image" Target="../media/image21.sv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rawing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ECE1A-8438-4BD4-9ED5-911002D90D0D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109F1DF-2AC6-4EFB-8671-BEC469058E37}">
      <dgm:prSet/>
      <dgm:spPr/>
      <dgm:t>
        <a:bodyPr/>
        <a:lstStyle/>
        <a:p>
          <a:r>
            <a:rPr lang="en-NZ" b="1" dirty="0"/>
            <a:t>If your company or organisation needs others to fill in some forms, then you need an Online Form application. Some examples:</a:t>
          </a:r>
          <a:endParaRPr lang="en-US" b="1" dirty="0"/>
        </a:p>
      </dgm:t>
    </dgm:pt>
    <dgm:pt modelId="{D44A01CE-51D7-48EC-8E95-8BDE56FF0097}" type="parTrans" cxnId="{EAF0F95B-97F3-4FA7-9EF6-4EC26D80E808}">
      <dgm:prSet/>
      <dgm:spPr/>
      <dgm:t>
        <a:bodyPr/>
        <a:lstStyle/>
        <a:p>
          <a:endParaRPr lang="en-US"/>
        </a:p>
      </dgm:t>
    </dgm:pt>
    <dgm:pt modelId="{E75C24B3-3A25-4288-9ECB-31DBE1FE1302}" type="sibTrans" cxnId="{EAF0F95B-97F3-4FA7-9EF6-4EC26D80E808}">
      <dgm:prSet/>
      <dgm:spPr/>
      <dgm:t>
        <a:bodyPr/>
        <a:lstStyle/>
        <a:p>
          <a:endParaRPr lang="en-US"/>
        </a:p>
      </dgm:t>
    </dgm:pt>
    <dgm:pt modelId="{3EEC9FBF-8E22-435A-91DA-8F7A65378C1A}">
      <dgm:prSet/>
      <dgm:spPr/>
      <dgm:t>
        <a:bodyPr/>
        <a:lstStyle/>
        <a:p>
          <a:r>
            <a:rPr lang="en-NZ" dirty="0"/>
            <a:t>The Human Resources wants to candidates to fill in job application forms</a:t>
          </a:r>
          <a:endParaRPr lang="en-US" dirty="0"/>
        </a:p>
      </dgm:t>
    </dgm:pt>
    <dgm:pt modelId="{2247431C-73F4-442B-B3B3-7E403413E009}" type="parTrans" cxnId="{DDD8A6F1-5E70-45C8-836F-6B03DDE8D288}">
      <dgm:prSet/>
      <dgm:spPr/>
      <dgm:t>
        <a:bodyPr/>
        <a:lstStyle/>
        <a:p>
          <a:endParaRPr lang="en-US"/>
        </a:p>
      </dgm:t>
    </dgm:pt>
    <dgm:pt modelId="{F106B2E9-8B52-40C2-9562-9826213584F0}" type="sibTrans" cxnId="{DDD8A6F1-5E70-45C8-836F-6B03DDE8D288}">
      <dgm:prSet/>
      <dgm:spPr/>
      <dgm:t>
        <a:bodyPr/>
        <a:lstStyle/>
        <a:p>
          <a:endParaRPr lang="en-US"/>
        </a:p>
      </dgm:t>
    </dgm:pt>
    <dgm:pt modelId="{5DF4906E-81CB-4539-BE70-143CE67EFD02}">
      <dgm:prSet/>
      <dgm:spPr/>
      <dgm:t>
        <a:bodyPr/>
        <a:lstStyle/>
        <a:p>
          <a:r>
            <a:rPr lang="en-NZ" dirty="0"/>
            <a:t>The Finance Department needs employees to fill in reimbursement forms</a:t>
          </a:r>
          <a:endParaRPr lang="en-US" dirty="0"/>
        </a:p>
      </dgm:t>
    </dgm:pt>
    <dgm:pt modelId="{DB528EFD-0F12-4E4E-ABF9-883B8CED39C9}" type="parTrans" cxnId="{57290BCE-A2DE-49A3-893A-56D83C978196}">
      <dgm:prSet/>
      <dgm:spPr/>
      <dgm:t>
        <a:bodyPr/>
        <a:lstStyle/>
        <a:p>
          <a:endParaRPr lang="en-US"/>
        </a:p>
      </dgm:t>
    </dgm:pt>
    <dgm:pt modelId="{BC38D72B-B6BF-4847-9AED-71E8C266527F}" type="sibTrans" cxnId="{57290BCE-A2DE-49A3-893A-56D83C978196}">
      <dgm:prSet/>
      <dgm:spPr/>
      <dgm:t>
        <a:bodyPr/>
        <a:lstStyle/>
        <a:p>
          <a:endParaRPr lang="en-US"/>
        </a:p>
      </dgm:t>
    </dgm:pt>
    <dgm:pt modelId="{AA6CD79D-D8B8-4501-B0BC-C4A28A953772}">
      <dgm:prSet/>
      <dgm:spPr/>
      <dgm:t>
        <a:bodyPr/>
        <a:lstStyle/>
        <a:p>
          <a:r>
            <a:rPr lang="en-NZ" dirty="0"/>
            <a:t>The Health and Safety Department needs health forms to be filled</a:t>
          </a:r>
          <a:endParaRPr lang="en-US" dirty="0"/>
        </a:p>
      </dgm:t>
    </dgm:pt>
    <dgm:pt modelId="{C1922C15-C834-4809-825B-20E189F2B199}" type="parTrans" cxnId="{F49D9354-8FFF-4C64-96D5-242065C00B7C}">
      <dgm:prSet/>
      <dgm:spPr/>
      <dgm:t>
        <a:bodyPr/>
        <a:lstStyle/>
        <a:p>
          <a:endParaRPr lang="en-US"/>
        </a:p>
      </dgm:t>
    </dgm:pt>
    <dgm:pt modelId="{F48F3FCB-F565-49C9-A371-F713F576BF6A}" type="sibTrans" cxnId="{F49D9354-8FFF-4C64-96D5-242065C00B7C}">
      <dgm:prSet/>
      <dgm:spPr/>
      <dgm:t>
        <a:bodyPr/>
        <a:lstStyle/>
        <a:p>
          <a:endParaRPr lang="en-US"/>
        </a:p>
      </dgm:t>
    </dgm:pt>
    <dgm:pt modelId="{FEB8F985-42A6-4F8B-9079-CD712B309E73}">
      <dgm:prSet/>
      <dgm:spPr/>
      <dgm:t>
        <a:bodyPr/>
        <a:lstStyle/>
        <a:p>
          <a:r>
            <a:rPr lang="en-NZ" dirty="0"/>
            <a:t>Your construction engineering company needs some forms to be filled by contractors</a:t>
          </a:r>
          <a:endParaRPr lang="en-US" dirty="0"/>
        </a:p>
      </dgm:t>
    </dgm:pt>
    <dgm:pt modelId="{F9A77EAD-F3BB-4505-8E95-0F2F913C7745}" type="parTrans" cxnId="{2933156E-10F4-4E61-AB7C-63970C364CC5}">
      <dgm:prSet/>
      <dgm:spPr/>
      <dgm:t>
        <a:bodyPr/>
        <a:lstStyle/>
        <a:p>
          <a:endParaRPr lang="en-US"/>
        </a:p>
      </dgm:t>
    </dgm:pt>
    <dgm:pt modelId="{18746368-08BE-4918-B116-EE4A1E661BFA}" type="sibTrans" cxnId="{2933156E-10F4-4E61-AB7C-63970C364CC5}">
      <dgm:prSet/>
      <dgm:spPr/>
      <dgm:t>
        <a:bodyPr/>
        <a:lstStyle/>
        <a:p>
          <a:endParaRPr lang="en-US"/>
        </a:p>
      </dgm:t>
    </dgm:pt>
    <dgm:pt modelId="{D9712D8A-98A5-4570-A0C3-FD1BBF673339}">
      <dgm:prSet/>
      <dgm:spPr/>
      <dgm:t>
        <a:bodyPr/>
        <a:lstStyle/>
        <a:p>
          <a:r>
            <a:rPr lang="en-NZ" dirty="0"/>
            <a:t>You are a car dealer and want your customers to fill in finance application forms</a:t>
          </a:r>
          <a:endParaRPr lang="en-US" dirty="0"/>
        </a:p>
      </dgm:t>
    </dgm:pt>
    <dgm:pt modelId="{35E5BC53-C73F-4B30-9215-2E3C674ACBF0}" type="parTrans" cxnId="{4F90B136-03C3-4BCD-8E9B-5B5E67B52741}">
      <dgm:prSet/>
      <dgm:spPr/>
      <dgm:t>
        <a:bodyPr/>
        <a:lstStyle/>
        <a:p>
          <a:endParaRPr lang="en-US"/>
        </a:p>
      </dgm:t>
    </dgm:pt>
    <dgm:pt modelId="{B57F57D9-8916-4459-AD16-74DCA685FD3E}" type="sibTrans" cxnId="{4F90B136-03C3-4BCD-8E9B-5B5E67B52741}">
      <dgm:prSet/>
      <dgm:spPr/>
      <dgm:t>
        <a:bodyPr/>
        <a:lstStyle/>
        <a:p>
          <a:endParaRPr lang="en-US"/>
        </a:p>
      </dgm:t>
    </dgm:pt>
    <dgm:pt modelId="{5F8BC313-C44A-41AB-9809-305A173B97CE}">
      <dgm:prSet/>
      <dgm:spPr/>
      <dgm:t>
        <a:bodyPr/>
        <a:lstStyle/>
        <a:p>
          <a:r>
            <a:rPr lang="en-NZ" dirty="0"/>
            <a:t>The Student Affairs department wants students to fill in financial aid or transcript request form</a:t>
          </a:r>
          <a:endParaRPr lang="en-US" dirty="0"/>
        </a:p>
      </dgm:t>
    </dgm:pt>
    <dgm:pt modelId="{EC033FDD-90B3-44ED-B092-5415AAA60302}" type="parTrans" cxnId="{E8AC0D11-913F-43FB-95B7-11829FD3B2C2}">
      <dgm:prSet/>
      <dgm:spPr/>
      <dgm:t>
        <a:bodyPr/>
        <a:lstStyle/>
        <a:p>
          <a:endParaRPr lang="en-US"/>
        </a:p>
      </dgm:t>
    </dgm:pt>
    <dgm:pt modelId="{EE59AC2D-8BE6-4118-B2F9-B17587938920}" type="sibTrans" cxnId="{E8AC0D11-913F-43FB-95B7-11829FD3B2C2}">
      <dgm:prSet/>
      <dgm:spPr/>
      <dgm:t>
        <a:bodyPr/>
        <a:lstStyle/>
        <a:p>
          <a:endParaRPr lang="en-US"/>
        </a:p>
      </dgm:t>
    </dgm:pt>
    <dgm:pt modelId="{B013473E-813B-46DE-A6A1-3F3A2EFB380C}">
      <dgm:prSet/>
      <dgm:spPr/>
      <dgm:t>
        <a:bodyPr/>
        <a:lstStyle/>
        <a:p>
          <a:r>
            <a:rPr lang="en-NZ" dirty="0"/>
            <a:t>You have a restaurant and want to hear complaints or feedback from your customers</a:t>
          </a:r>
          <a:endParaRPr lang="en-US" dirty="0"/>
        </a:p>
      </dgm:t>
    </dgm:pt>
    <dgm:pt modelId="{2B3E4AB7-26AE-450D-B8BA-1CFC7D911F06}" type="parTrans" cxnId="{42EB6D29-B4D3-428E-9469-FEDA727D189B}">
      <dgm:prSet/>
      <dgm:spPr/>
      <dgm:t>
        <a:bodyPr/>
        <a:lstStyle/>
        <a:p>
          <a:endParaRPr lang="en-US"/>
        </a:p>
      </dgm:t>
    </dgm:pt>
    <dgm:pt modelId="{B4F43773-BDE7-4490-8D4C-3ADE3E16E12E}" type="sibTrans" cxnId="{42EB6D29-B4D3-428E-9469-FEDA727D189B}">
      <dgm:prSet/>
      <dgm:spPr/>
      <dgm:t>
        <a:bodyPr/>
        <a:lstStyle/>
        <a:p>
          <a:endParaRPr lang="en-US"/>
        </a:p>
      </dgm:t>
    </dgm:pt>
    <dgm:pt modelId="{FD9EF97E-2D02-4951-B151-7B8EE7AFA0A1}">
      <dgm:prSet/>
      <dgm:spPr/>
      <dgm:t>
        <a:bodyPr/>
        <a:lstStyle/>
        <a:p>
          <a:r>
            <a:rPr lang="en-NZ" dirty="0"/>
            <a:t>You want meeting notes and actions to be taken in a form</a:t>
          </a:r>
          <a:endParaRPr lang="en-US" dirty="0"/>
        </a:p>
      </dgm:t>
    </dgm:pt>
    <dgm:pt modelId="{D8B437AE-1B7D-4DEC-A330-A1F171463F25}" type="parTrans" cxnId="{EF1803A1-E86B-4FBF-8D40-641250E66FC9}">
      <dgm:prSet/>
      <dgm:spPr/>
      <dgm:t>
        <a:bodyPr/>
        <a:lstStyle/>
        <a:p>
          <a:endParaRPr lang="en-US"/>
        </a:p>
      </dgm:t>
    </dgm:pt>
    <dgm:pt modelId="{0FAC2A34-3392-49A9-A72F-A6277F7B1AD2}" type="sibTrans" cxnId="{EF1803A1-E86B-4FBF-8D40-641250E66FC9}">
      <dgm:prSet/>
      <dgm:spPr/>
      <dgm:t>
        <a:bodyPr/>
        <a:lstStyle/>
        <a:p>
          <a:endParaRPr lang="en-US"/>
        </a:p>
      </dgm:t>
    </dgm:pt>
    <dgm:pt modelId="{D9612F08-86C4-4B5F-A825-9863A15E58D2}" type="pres">
      <dgm:prSet presAssocID="{0A9ECE1A-8438-4BD4-9ED5-911002D90D0D}" presName="linear" presStyleCnt="0">
        <dgm:presLayoutVars>
          <dgm:animLvl val="lvl"/>
          <dgm:resizeHandles val="exact"/>
        </dgm:presLayoutVars>
      </dgm:prSet>
      <dgm:spPr/>
    </dgm:pt>
    <dgm:pt modelId="{90D7078F-2246-4527-90C9-4C20DD9B5FAE}" type="pres">
      <dgm:prSet presAssocID="{7109F1DF-2AC6-4EFB-8671-BEC469058E37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7D4FE5C3-A0FE-41EE-A973-4E65AD7C062A}" type="pres">
      <dgm:prSet presAssocID="{E75C24B3-3A25-4288-9ECB-31DBE1FE1302}" presName="spacer" presStyleCnt="0"/>
      <dgm:spPr/>
    </dgm:pt>
    <dgm:pt modelId="{DA582EAF-8588-4B4F-ACB9-154127394107}" type="pres">
      <dgm:prSet presAssocID="{3EEC9FBF-8E22-435A-91DA-8F7A65378C1A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ACA064BD-BE59-4605-92A9-870DD9C0FF2C}" type="pres">
      <dgm:prSet presAssocID="{F106B2E9-8B52-40C2-9562-9826213584F0}" presName="spacer" presStyleCnt="0"/>
      <dgm:spPr/>
    </dgm:pt>
    <dgm:pt modelId="{76AD8F66-CDF9-48C5-8D89-F8B8969B149D}" type="pres">
      <dgm:prSet presAssocID="{5DF4906E-81CB-4539-BE70-143CE67EFD02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A2F337CF-C002-4517-9B88-04D7EFEABB57}" type="pres">
      <dgm:prSet presAssocID="{BC38D72B-B6BF-4847-9AED-71E8C266527F}" presName="spacer" presStyleCnt="0"/>
      <dgm:spPr/>
    </dgm:pt>
    <dgm:pt modelId="{725B505B-4B6E-492F-ADFE-44577766E53C}" type="pres">
      <dgm:prSet presAssocID="{AA6CD79D-D8B8-4501-B0BC-C4A28A953772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1DEDFB7C-C997-403E-9382-72D01B99325A}" type="pres">
      <dgm:prSet presAssocID="{F48F3FCB-F565-49C9-A371-F713F576BF6A}" presName="spacer" presStyleCnt="0"/>
      <dgm:spPr/>
    </dgm:pt>
    <dgm:pt modelId="{B892FAF8-DCB1-4F8A-9D2F-215AE5FBA732}" type="pres">
      <dgm:prSet presAssocID="{FEB8F985-42A6-4F8B-9079-CD712B309E73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3F272387-AC58-42A9-BAB7-8FA5FACB930F}" type="pres">
      <dgm:prSet presAssocID="{18746368-08BE-4918-B116-EE4A1E661BFA}" presName="spacer" presStyleCnt="0"/>
      <dgm:spPr/>
    </dgm:pt>
    <dgm:pt modelId="{37CA7E0E-D389-471A-8749-16DA1EC6BB67}" type="pres">
      <dgm:prSet presAssocID="{D9712D8A-98A5-4570-A0C3-FD1BBF673339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942A71E9-2F28-4AF2-8BDA-91B61A27E034}" type="pres">
      <dgm:prSet presAssocID="{B57F57D9-8916-4459-AD16-74DCA685FD3E}" presName="spacer" presStyleCnt="0"/>
      <dgm:spPr/>
    </dgm:pt>
    <dgm:pt modelId="{539B86AD-9A5F-4DE2-B65C-A27DB33A1084}" type="pres">
      <dgm:prSet presAssocID="{5F8BC313-C44A-41AB-9809-305A173B97CE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206ACFD6-86D6-4AFA-A2F0-6416F8542BF8}" type="pres">
      <dgm:prSet presAssocID="{EE59AC2D-8BE6-4118-B2F9-B17587938920}" presName="spacer" presStyleCnt="0"/>
      <dgm:spPr/>
    </dgm:pt>
    <dgm:pt modelId="{9938BB24-40BC-40C9-AAAC-2EEFFD61A95C}" type="pres">
      <dgm:prSet presAssocID="{B013473E-813B-46DE-A6A1-3F3A2EFB380C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05BFEC6F-812E-4E4D-A9F0-7E7BBE2F1AD0}" type="pres">
      <dgm:prSet presAssocID="{B4F43773-BDE7-4490-8D4C-3ADE3E16E12E}" presName="spacer" presStyleCnt="0"/>
      <dgm:spPr/>
    </dgm:pt>
    <dgm:pt modelId="{67554923-7A2C-424F-A244-05CC4271B7B5}" type="pres">
      <dgm:prSet presAssocID="{FD9EF97E-2D02-4951-B151-7B8EE7AFA0A1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E8AC0D11-913F-43FB-95B7-11829FD3B2C2}" srcId="{0A9ECE1A-8438-4BD4-9ED5-911002D90D0D}" destId="{5F8BC313-C44A-41AB-9809-305A173B97CE}" srcOrd="6" destOrd="0" parTransId="{EC033FDD-90B3-44ED-B092-5415AAA60302}" sibTransId="{EE59AC2D-8BE6-4118-B2F9-B17587938920}"/>
    <dgm:cxn modelId="{42EB6D29-B4D3-428E-9469-FEDA727D189B}" srcId="{0A9ECE1A-8438-4BD4-9ED5-911002D90D0D}" destId="{B013473E-813B-46DE-A6A1-3F3A2EFB380C}" srcOrd="7" destOrd="0" parTransId="{2B3E4AB7-26AE-450D-B8BA-1CFC7D911F06}" sibTransId="{B4F43773-BDE7-4490-8D4C-3ADE3E16E12E}"/>
    <dgm:cxn modelId="{4F90B136-03C3-4BCD-8E9B-5B5E67B52741}" srcId="{0A9ECE1A-8438-4BD4-9ED5-911002D90D0D}" destId="{D9712D8A-98A5-4570-A0C3-FD1BBF673339}" srcOrd="5" destOrd="0" parTransId="{35E5BC53-C73F-4B30-9215-2E3C674ACBF0}" sibTransId="{B57F57D9-8916-4459-AD16-74DCA685FD3E}"/>
    <dgm:cxn modelId="{81425838-758E-45E4-A3BA-ACA85DE1C7FC}" type="presOf" srcId="{D9712D8A-98A5-4570-A0C3-FD1BBF673339}" destId="{37CA7E0E-D389-471A-8749-16DA1EC6BB67}" srcOrd="0" destOrd="0" presId="urn:microsoft.com/office/officeart/2005/8/layout/vList2"/>
    <dgm:cxn modelId="{EAF0F95B-97F3-4FA7-9EF6-4EC26D80E808}" srcId="{0A9ECE1A-8438-4BD4-9ED5-911002D90D0D}" destId="{7109F1DF-2AC6-4EFB-8671-BEC469058E37}" srcOrd="0" destOrd="0" parTransId="{D44A01CE-51D7-48EC-8E95-8BDE56FF0097}" sibTransId="{E75C24B3-3A25-4288-9ECB-31DBE1FE1302}"/>
    <dgm:cxn modelId="{2933156E-10F4-4E61-AB7C-63970C364CC5}" srcId="{0A9ECE1A-8438-4BD4-9ED5-911002D90D0D}" destId="{FEB8F985-42A6-4F8B-9079-CD712B309E73}" srcOrd="4" destOrd="0" parTransId="{F9A77EAD-F3BB-4505-8E95-0F2F913C7745}" sibTransId="{18746368-08BE-4918-B116-EE4A1E661BFA}"/>
    <dgm:cxn modelId="{F49D9354-8FFF-4C64-96D5-242065C00B7C}" srcId="{0A9ECE1A-8438-4BD4-9ED5-911002D90D0D}" destId="{AA6CD79D-D8B8-4501-B0BC-C4A28A953772}" srcOrd="3" destOrd="0" parTransId="{C1922C15-C834-4809-825B-20E189F2B199}" sibTransId="{F48F3FCB-F565-49C9-A371-F713F576BF6A}"/>
    <dgm:cxn modelId="{E251617D-299C-4789-8BD3-C862E278E4CA}" type="presOf" srcId="{B013473E-813B-46DE-A6A1-3F3A2EFB380C}" destId="{9938BB24-40BC-40C9-AAAC-2EEFFD61A95C}" srcOrd="0" destOrd="0" presId="urn:microsoft.com/office/officeart/2005/8/layout/vList2"/>
    <dgm:cxn modelId="{3DEE9284-CA14-456E-A6B3-816D84BEE423}" type="presOf" srcId="{7109F1DF-2AC6-4EFB-8671-BEC469058E37}" destId="{90D7078F-2246-4527-90C9-4C20DD9B5FAE}" srcOrd="0" destOrd="0" presId="urn:microsoft.com/office/officeart/2005/8/layout/vList2"/>
    <dgm:cxn modelId="{D4FDAD9A-08D4-4C91-8C2E-94036EA4210D}" type="presOf" srcId="{0A9ECE1A-8438-4BD4-9ED5-911002D90D0D}" destId="{D9612F08-86C4-4B5F-A825-9863A15E58D2}" srcOrd="0" destOrd="0" presId="urn:microsoft.com/office/officeart/2005/8/layout/vList2"/>
    <dgm:cxn modelId="{EF1803A1-E86B-4FBF-8D40-641250E66FC9}" srcId="{0A9ECE1A-8438-4BD4-9ED5-911002D90D0D}" destId="{FD9EF97E-2D02-4951-B151-7B8EE7AFA0A1}" srcOrd="8" destOrd="0" parTransId="{D8B437AE-1B7D-4DEC-A330-A1F171463F25}" sibTransId="{0FAC2A34-3392-49A9-A72F-A6277F7B1AD2}"/>
    <dgm:cxn modelId="{DAE854AC-B0AB-4F71-92DE-F8D34165D21B}" type="presOf" srcId="{FD9EF97E-2D02-4951-B151-7B8EE7AFA0A1}" destId="{67554923-7A2C-424F-A244-05CC4271B7B5}" srcOrd="0" destOrd="0" presId="urn:microsoft.com/office/officeart/2005/8/layout/vList2"/>
    <dgm:cxn modelId="{D0B644C1-AA93-4B05-A16E-5670580129C1}" type="presOf" srcId="{FEB8F985-42A6-4F8B-9079-CD712B309E73}" destId="{B892FAF8-DCB1-4F8A-9D2F-215AE5FBA732}" srcOrd="0" destOrd="0" presId="urn:microsoft.com/office/officeart/2005/8/layout/vList2"/>
    <dgm:cxn modelId="{FB79F3C7-8696-4E18-A38B-A3C959D8223A}" type="presOf" srcId="{5DF4906E-81CB-4539-BE70-143CE67EFD02}" destId="{76AD8F66-CDF9-48C5-8D89-F8B8969B149D}" srcOrd="0" destOrd="0" presId="urn:microsoft.com/office/officeart/2005/8/layout/vList2"/>
    <dgm:cxn modelId="{57290BCE-A2DE-49A3-893A-56D83C978196}" srcId="{0A9ECE1A-8438-4BD4-9ED5-911002D90D0D}" destId="{5DF4906E-81CB-4539-BE70-143CE67EFD02}" srcOrd="2" destOrd="0" parTransId="{DB528EFD-0F12-4E4E-ABF9-883B8CED39C9}" sibTransId="{BC38D72B-B6BF-4847-9AED-71E8C266527F}"/>
    <dgm:cxn modelId="{8E8F32ED-46B1-4139-9F49-FEEB173EC5F3}" type="presOf" srcId="{3EEC9FBF-8E22-435A-91DA-8F7A65378C1A}" destId="{DA582EAF-8588-4B4F-ACB9-154127394107}" srcOrd="0" destOrd="0" presId="urn:microsoft.com/office/officeart/2005/8/layout/vList2"/>
    <dgm:cxn modelId="{DDD8A6F1-5E70-45C8-836F-6B03DDE8D288}" srcId="{0A9ECE1A-8438-4BD4-9ED5-911002D90D0D}" destId="{3EEC9FBF-8E22-435A-91DA-8F7A65378C1A}" srcOrd="1" destOrd="0" parTransId="{2247431C-73F4-442B-B3B3-7E403413E009}" sibTransId="{F106B2E9-8B52-40C2-9562-9826213584F0}"/>
    <dgm:cxn modelId="{9B270EF4-7D57-4E1D-9144-78A77CFC7173}" type="presOf" srcId="{AA6CD79D-D8B8-4501-B0BC-C4A28A953772}" destId="{725B505B-4B6E-492F-ADFE-44577766E53C}" srcOrd="0" destOrd="0" presId="urn:microsoft.com/office/officeart/2005/8/layout/vList2"/>
    <dgm:cxn modelId="{21069AFD-3EE2-4A7B-ADFA-AAF241CD4EE9}" type="presOf" srcId="{5F8BC313-C44A-41AB-9809-305A173B97CE}" destId="{539B86AD-9A5F-4DE2-B65C-A27DB33A1084}" srcOrd="0" destOrd="0" presId="urn:microsoft.com/office/officeart/2005/8/layout/vList2"/>
    <dgm:cxn modelId="{F811580B-1E05-4974-B87A-1271E1534389}" type="presParOf" srcId="{D9612F08-86C4-4B5F-A825-9863A15E58D2}" destId="{90D7078F-2246-4527-90C9-4C20DD9B5FAE}" srcOrd="0" destOrd="0" presId="urn:microsoft.com/office/officeart/2005/8/layout/vList2"/>
    <dgm:cxn modelId="{317DEEA7-E1B1-450F-8335-D104437D1040}" type="presParOf" srcId="{D9612F08-86C4-4B5F-A825-9863A15E58D2}" destId="{7D4FE5C3-A0FE-41EE-A973-4E65AD7C062A}" srcOrd="1" destOrd="0" presId="urn:microsoft.com/office/officeart/2005/8/layout/vList2"/>
    <dgm:cxn modelId="{DFC4C8A2-FCE0-4221-8C1E-5CDC1E7DF9BB}" type="presParOf" srcId="{D9612F08-86C4-4B5F-A825-9863A15E58D2}" destId="{DA582EAF-8588-4B4F-ACB9-154127394107}" srcOrd="2" destOrd="0" presId="urn:microsoft.com/office/officeart/2005/8/layout/vList2"/>
    <dgm:cxn modelId="{2B4C8629-9D64-4FD5-8768-7F0D4C08C51F}" type="presParOf" srcId="{D9612F08-86C4-4B5F-A825-9863A15E58D2}" destId="{ACA064BD-BE59-4605-92A9-870DD9C0FF2C}" srcOrd="3" destOrd="0" presId="urn:microsoft.com/office/officeart/2005/8/layout/vList2"/>
    <dgm:cxn modelId="{044EB1AE-AE95-4604-B0D5-C455F5B21E5C}" type="presParOf" srcId="{D9612F08-86C4-4B5F-A825-9863A15E58D2}" destId="{76AD8F66-CDF9-48C5-8D89-F8B8969B149D}" srcOrd="4" destOrd="0" presId="urn:microsoft.com/office/officeart/2005/8/layout/vList2"/>
    <dgm:cxn modelId="{AF6A3CCF-1411-4C75-ACAC-D9A8629A2090}" type="presParOf" srcId="{D9612F08-86C4-4B5F-A825-9863A15E58D2}" destId="{A2F337CF-C002-4517-9B88-04D7EFEABB57}" srcOrd="5" destOrd="0" presId="urn:microsoft.com/office/officeart/2005/8/layout/vList2"/>
    <dgm:cxn modelId="{64439B63-F48C-4613-A453-A18A46AF5100}" type="presParOf" srcId="{D9612F08-86C4-4B5F-A825-9863A15E58D2}" destId="{725B505B-4B6E-492F-ADFE-44577766E53C}" srcOrd="6" destOrd="0" presId="urn:microsoft.com/office/officeart/2005/8/layout/vList2"/>
    <dgm:cxn modelId="{4CFAE9D9-F6C7-40E0-8D83-CF64454DC700}" type="presParOf" srcId="{D9612F08-86C4-4B5F-A825-9863A15E58D2}" destId="{1DEDFB7C-C997-403E-9382-72D01B99325A}" srcOrd="7" destOrd="0" presId="urn:microsoft.com/office/officeart/2005/8/layout/vList2"/>
    <dgm:cxn modelId="{64F73654-EA6D-4D0B-B253-C7BA4F5459D6}" type="presParOf" srcId="{D9612F08-86C4-4B5F-A825-9863A15E58D2}" destId="{B892FAF8-DCB1-4F8A-9D2F-215AE5FBA732}" srcOrd="8" destOrd="0" presId="urn:microsoft.com/office/officeart/2005/8/layout/vList2"/>
    <dgm:cxn modelId="{111774CC-70B9-4ACA-A8F7-7659445DA28E}" type="presParOf" srcId="{D9612F08-86C4-4B5F-A825-9863A15E58D2}" destId="{3F272387-AC58-42A9-BAB7-8FA5FACB930F}" srcOrd="9" destOrd="0" presId="urn:microsoft.com/office/officeart/2005/8/layout/vList2"/>
    <dgm:cxn modelId="{E2B45DF6-5BBC-499B-9181-F0EA24523984}" type="presParOf" srcId="{D9612F08-86C4-4B5F-A825-9863A15E58D2}" destId="{37CA7E0E-D389-471A-8749-16DA1EC6BB67}" srcOrd="10" destOrd="0" presId="urn:microsoft.com/office/officeart/2005/8/layout/vList2"/>
    <dgm:cxn modelId="{B4302F20-8831-44AF-A8DF-656E36C79AB1}" type="presParOf" srcId="{D9612F08-86C4-4B5F-A825-9863A15E58D2}" destId="{942A71E9-2F28-4AF2-8BDA-91B61A27E034}" srcOrd="11" destOrd="0" presId="urn:microsoft.com/office/officeart/2005/8/layout/vList2"/>
    <dgm:cxn modelId="{18920056-A628-4350-A923-A6377FA601DE}" type="presParOf" srcId="{D9612F08-86C4-4B5F-A825-9863A15E58D2}" destId="{539B86AD-9A5F-4DE2-B65C-A27DB33A1084}" srcOrd="12" destOrd="0" presId="urn:microsoft.com/office/officeart/2005/8/layout/vList2"/>
    <dgm:cxn modelId="{720750E1-583A-455B-9F94-FCDE9F07882B}" type="presParOf" srcId="{D9612F08-86C4-4B5F-A825-9863A15E58D2}" destId="{206ACFD6-86D6-4AFA-A2F0-6416F8542BF8}" srcOrd="13" destOrd="0" presId="urn:microsoft.com/office/officeart/2005/8/layout/vList2"/>
    <dgm:cxn modelId="{2D83E730-333C-4C71-AF36-F85325F46730}" type="presParOf" srcId="{D9612F08-86C4-4B5F-A825-9863A15E58D2}" destId="{9938BB24-40BC-40C9-AAAC-2EEFFD61A95C}" srcOrd="14" destOrd="0" presId="urn:microsoft.com/office/officeart/2005/8/layout/vList2"/>
    <dgm:cxn modelId="{6F8D0DC8-909A-4C63-B419-F3B0092224BE}" type="presParOf" srcId="{D9612F08-86C4-4B5F-A825-9863A15E58D2}" destId="{05BFEC6F-812E-4E4D-A9F0-7E7BBE2F1AD0}" srcOrd="15" destOrd="0" presId="urn:microsoft.com/office/officeart/2005/8/layout/vList2"/>
    <dgm:cxn modelId="{058D5966-8FE9-4CB1-9C96-598766C47487}" type="presParOf" srcId="{D9612F08-86C4-4B5F-A825-9863A15E58D2}" destId="{67554923-7A2C-424F-A244-05CC4271B7B5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4FAC12-28CA-438B-AA6D-2680F6600771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EAE3ADD-1963-40D2-944A-6D365E86F313}">
      <dgm:prSet/>
      <dgm:spPr/>
      <dgm:t>
        <a:bodyPr/>
        <a:lstStyle/>
        <a:p>
          <a:r>
            <a:rPr lang="en-NZ" dirty="0"/>
            <a:t>Reusable Panels: A collection of commonly used questions for easy reuse.  </a:t>
          </a:r>
          <a:endParaRPr lang="en-US" dirty="0"/>
        </a:p>
      </dgm:t>
    </dgm:pt>
    <dgm:pt modelId="{3CDB18FF-C5FC-4464-B68E-6B16E8784774}" type="parTrans" cxnId="{15B67959-F20E-460D-86A7-0DA8B1946A1A}">
      <dgm:prSet/>
      <dgm:spPr/>
      <dgm:t>
        <a:bodyPr/>
        <a:lstStyle/>
        <a:p>
          <a:endParaRPr lang="en-NZ"/>
        </a:p>
      </dgm:t>
    </dgm:pt>
    <dgm:pt modelId="{BF9F9E4A-4E73-4735-8700-D79AE527E078}" type="sibTrans" cxnId="{15B67959-F20E-460D-86A7-0DA8B1946A1A}">
      <dgm:prSet/>
      <dgm:spPr/>
      <dgm:t>
        <a:bodyPr/>
        <a:lstStyle/>
        <a:p>
          <a:endParaRPr lang="en-NZ"/>
        </a:p>
      </dgm:t>
    </dgm:pt>
    <dgm:pt modelId="{B2B969CA-8BB4-4862-BE3C-D87A99494360}">
      <dgm:prSet/>
      <dgm:spPr/>
      <dgm:t>
        <a:bodyPr/>
        <a:lstStyle/>
        <a:p>
          <a:r>
            <a:rPr lang="en-NZ"/>
            <a:t>Support for Various Form Delivery Scenarios: Adaptable to different use cases.  </a:t>
          </a:r>
          <a:endParaRPr lang="en-US" dirty="0"/>
        </a:p>
      </dgm:t>
    </dgm:pt>
    <dgm:pt modelId="{95812522-2A8F-4C90-9240-625766E9B12F}" type="parTrans" cxnId="{2061AD21-2844-4B6C-AC17-0E48F29935DC}">
      <dgm:prSet/>
      <dgm:spPr/>
      <dgm:t>
        <a:bodyPr/>
        <a:lstStyle/>
        <a:p>
          <a:endParaRPr lang="en-NZ"/>
        </a:p>
      </dgm:t>
    </dgm:pt>
    <dgm:pt modelId="{B50F5471-117D-4D76-87B9-414A4E8A62AE}" type="sibTrans" cxnId="{2061AD21-2844-4B6C-AC17-0E48F29935DC}">
      <dgm:prSet/>
      <dgm:spPr/>
      <dgm:t>
        <a:bodyPr/>
        <a:lstStyle/>
        <a:p>
          <a:endParaRPr lang="en-NZ"/>
        </a:p>
      </dgm:t>
    </dgm:pt>
    <dgm:pt modelId="{AD96D2BF-1E6A-43F7-9A21-D0B5CBB21F6F}">
      <dgm:prSet/>
      <dgm:spPr/>
      <dgm:t>
        <a:bodyPr/>
        <a:lstStyle/>
        <a:p>
          <a:r>
            <a:rPr lang="en-NZ"/>
            <a:t>Customizable Verification: Ensures forms reach the correct audience.  </a:t>
          </a:r>
          <a:endParaRPr lang="en-US" dirty="0"/>
        </a:p>
      </dgm:t>
    </dgm:pt>
    <dgm:pt modelId="{1EEB3315-E791-4FC9-9AA1-6C8E07C5BAB1}" type="parTrans" cxnId="{A828FBE9-2D42-453C-8663-4A0C0DC30E9F}">
      <dgm:prSet/>
      <dgm:spPr/>
      <dgm:t>
        <a:bodyPr/>
        <a:lstStyle/>
        <a:p>
          <a:endParaRPr lang="en-NZ"/>
        </a:p>
      </dgm:t>
    </dgm:pt>
    <dgm:pt modelId="{2B3EFFAA-421E-41D9-8947-76465E0290E0}" type="sibTrans" cxnId="{A828FBE9-2D42-453C-8663-4A0C0DC30E9F}">
      <dgm:prSet/>
      <dgm:spPr/>
      <dgm:t>
        <a:bodyPr/>
        <a:lstStyle/>
        <a:p>
          <a:endParaRPr lang="en-NZ"/>
        </a:p>
      </dgm:t>
    </dgm:pt>
    <dgm:pt modelId="{3D1576B2-0E9F-4FF5-A18D-C78A51EAB5EB}">
      <dgm:prSet/>
      <dgm:spPr/>
      <dgm:t>
        <a:bodyPr/>
        <a:lstStyle/>
        <a:p>
          <a:r>
            <a:rPr lang="en-NZ" dirty="0"/>
            <a:t>Workflow Specification with Jobs: Define and automate workflows.  </a:t>
          </a:r>
          <a:endParaRPr lang="en-US" dirty="0"/>
        </a:p>
      </dgm:t>
    </dgm:pt>
    <dgm:pt modelId="{A98EDEA3-7707-4263-9EE4-AB8D6C29C4BE}" type="parTrans" cxnId="{0EA7FE95-F03B-48E6-93C5-A5A7A09341EB}">
      <dgm:prSet/>
      <dgm:spPr/>
      <dgm:t>
        <a:bodyPr/>
        <a:lstStyle/>
        <a:p>
          <a:endParaRPr lang="en-NZ"/>
        </a:p>
      </dgm:t>
    </dgm:pt>
    <dgm:pt modelId="{0F7935CD-DE10-4331-A47C-BE05565CCE3B}" type="sibTrans" cxnId="{0EA7FE95-F03B-48E6-93C5-A5A7A09341EB}">
      <dgm:prSet/>
      <dgm:spPr/>
      <dgm:t>
        <a:bodyPr/>
        <a:lstStyle/>
        <a:p>
          <a:endParaRPr lang="en-NZ"/>
        </a:p>
      </dgm:t>
    </dgm:pt>
    <dgm:pt modelId="{3546C57C-31F0-4360-8BBB-9E38C0C62EF3}">
      <dgm:prSet/>
      <dgm:spPr/>
      <dgm:t>
        <a:bodyPr/>
        <a:lstStyle/>
        <a:p>
          <a:r>
            <a:rPr lang="en-NZ" dirty="0"/>
            <a:t>Rules for Jobs: Create conditions and logic for workflows.  </a:t>
          </a:r>
          <a:endParaRPr lang="en-US" dirty="0"/>
        </a:p>
      </dgm:t>
    </dgm:pt>
    <dgm:pt modelId="{AEEA9715-A081-430D-9BA4-36BBAD141D64}" type="parTrans" cxnId="{C0CA516E-47BF-4FAF-B649-AD53CA1A3B60}">
      <dgm:prSet/>
      <dgm:spPr/>
      <dgm:t>
        <a:bodyPr/>
        <a:lstStyle/>
        <a:p>
          <a:endParaRPr lang="en-NZ"/>
        </a:p>
      </dgm:t>
    </dgm:pt>
    <dgm:pt modelId="{075FDBD3-9051-41EE-A4FF-D0A0ECC711D6}" type="sibTrans" cxnId="{C0CA516E-47BF-4FAF-B649-AD53CA1A3B60}">
      <dgm:prSet/>
      <dgm:spPr/>
      <dgm:t>
        <a:bodyPr/>
        <a:lstStyle/>
        <a:p>
          <a:endParaRPr lang="en-NZ"/>
        </a:p>
      </dgm:t>
    </dgm:pt>
    <dgm:pt modelId="{CA733DDE-E3DB-4FC3-B203-6F6F4C32EE16}">
      <dgm:prSet/>
      <dgm:spPr/>
      <dgm:t>
        <a:bodyPr/>
        <a:lstStyle/>
        <a:p>
          <a:r>
            <a:rPr lang="en-NZ"/>
            <a:t>Request Data Collection and Usage: Gather and utilize data efficiently.  </a:t>
          </a:r>
          <a:endParaRPr lang="en-US" dirty="0"/>
        </a:p>
      </dgm:t>
    </dgm:pt>
    <dgm:pt modelId="{CC8EB56D-FFE5-472F-9D44-A4C2E830A1D2}" type="parTrans" cxnId="{2763DD42-6281-44D8-9F85-B446E9747DBA}">
      <dgm:prSet/>
      <dgm:spPr/>
      <dgm:t>
        <a:bodyPr/>
        <a:lstStyle/>
        <a:p>
          <a:endParaRPr lang="en-NZ"/>
        </a:p>
      </dgm:t>
    </dgm:pt>
    <dgm:pt modelId="{EF8318BE-77E7-41DF-A4E8-EB3D8D8CE88A}" type="sibTrans" cxnId="{2763DD42-6281-44D8-9F85-B446E9747DBA}">
      <dgm:prSet/>
      <dgm:spPr/>
      <dgm:t>
        <a:bodyPr/>
        <a:lstStyle/>
        <a:p>
          <a:endParaRPr lang="en-NZ"/>
        </a:p>
      </dgm:t>
    </dgm:pt>
    <dgm:pt modelId="{28FCAF4D-F4F4-4CB3-A025-677A6370523A}">
      <dgm:prSet/>
      <dgm:spPr/>
      <dgm:t>
        <a:bodyPr/>
        <a:lstStyle/>
        <a:p>
          <a:r>
            <a:rPr lang="en-NZ"/>
            <a:t>Feeding: Reuse pre-filled data across multiple forms. </a:t>
          </a:r>
          <a:endParaRPr lang="en-US" dirty="0"/>
        </a:p>
      </dgm:t>
    </dgm:pt>
    <dgm:pt modelId="{A01A8734-4CB4-456F-AFA9-33D5024336DA}" type="parTrans" cxnId="{24D3451F-C481-4AF8-B227-B308D33659CD}">
      <dgm:prSet/>
      <dgm:spPr/>
      <dgm:t>
        <a:bodyPr/>
        <a:lstStyle/>
        <a:p>
          <a:endParaRPr lang="en-NZ"/>
        </a:p>
      </dgm:t>
    </dgm:pt>
    <dgm:pt modelId="{5D69DA33-2A9D-4E6F-A243-76BBDC801CCE}" type="sibTrans" cxnId="{24D3451F-C481-4AF8-B227-B308D33659CD}">
      <dgm:prSet/>
      <dgm:spPr/>
      <dgm:t>
        <a:bodyPr/>
        <a:lstStyle/>
        <a:p>
          <a:endParaRPr lang="en-NZ"/>
        </a:p>
      </dgm:t>
    </dgm:pt>
    <dgm:pt modelId="{9E7D1335-CAE3-4039-BFBD-6DC8E45DC4F6}">
      <dgm:prSet/>
      <dgm:spPr/>
      <dgm:t>
        <a:bodyPr/>
        <a:lstStyle/>
        <a:p>
          <a:r>
            <a:rPr lang="en-NZ" dirty="0"/>
            <a:t>AI-Powered, Flexible, Intelligent, and Customizable  Form Designs: Includes special fields (e.g., signatures), complex fields (e.g., dynamic matrix questions), file uploads and more, all customizable with themes.  </a:t>
          </a:r>
          <a:endParaRPr lang="en-US" dirty="0"/>
        </a:p>
      </dgm:t>
    </dgm:pt>
    <dgm:pt modelId="{3736AC04-2520-4C03-86F9-22D5BF58AA01}" type="sibTrans" cxnId="{FE318BCB-7AA6-4A01-A286-43A4F7A6B157}">
      <dgm:prSet/>
      <dgm:spPr/>
      <dgm:t>
        <a:bodyPr/>
        <a:lstStyle/>
        <a:p>
          <a:endParaRPr lang="en-NZ"/>
        </a:p>
      </dgm:t>
    </dgm:pt>
    <dgm:pt modelId="{B7A0D43E-70C6-4381-BDB3-6F1443C6DFA9}" type="parTrans" cxnId="{FE318BCB-7AA6-4A01-A286-43A4F7A6B157}">
      <dgm:prSet/>
      <dgm:spPr/>
      <dgm:t>
        <a:bodyPr/>
        <a:lstStyle/>
        <a:p>
          <a:endParaRPr lang="en-NZ"/>
        </a:p>
      </dgm:t>
    </dgm:pt>
    <dgm:pt modelId="{A276C47E-0592-48B3-A387-6063A8197AF1}">
      <dgm:prSet/>
      <dgm:spPr/>
      <dgm:t>
        <a:bodyPr/>
        <a:lstStyle/>
        <a:p>
          <a:r>
            <a:rPr lang="en-US" dirty="0"/>
            <a:t>Integration with Azure Queues, Azure Functions and Event Grid, with other workflows (such as Azure Logic Apps or N8N) and integration platforms (such as Zapier and </a:t>
          </a:r>
          <a:r>
            <a:rPr lang="en-US" dirty="0" err="1"/>
            <a:t>Mulesoft</a:t>
          </a:r>
          <a:r>
            <a:rPr lang="en-US" dirty="0"/>
            <a:t>)</a:t>
          </a:r>
        </a:p>
      </dgm:t>
    </dgm:pt>
    <dgm:pt modelId="{E3B9B09E-7C5E-483D-B4F0-E39EA349ACF7}" type="parTrans" cxnId="{0485AF39-3304-4EC2-B470-254058FCF9FA}">
      <dgm:prSet/>
      <dgm:spPr/>
      <dgm:t>
        <a:bodyPr/>
        <a:lstStyle/>
        <a:p>
          <a:endParaRPr lang="en-NZ"/>
        </a:p>
      </dgm:t>
    </dgm:pt>
    <dgm:pt modelId="{2A287B99-08D8-4CFD-9DF3-2BF9880FE325}" type="sibTrans" cxnId="{0485AF39-3304-4EC2-B470-254058FCF9FA}">
      <dgm:prSet/>
      <dgm:spPr/>
      <dgm:t>
        <a:bodyPr/>
        <a:lstStyle/>
        <a:p>
          <a:endParaRPr lang="en-NZ"/>
        </a:p>
      </dgm:t>
    </dgm:pt>
    <dgm:pt modelId="{56F4E2CC-356D-4EC7-9521-531CDF868EC7}" type="pres">
      <dgm:prSet presAssocID="{714FAC12-28CA-438B-AA6D-2680F6600771}" presName="diagram" presStyleCnt="0">
        <dgm:presLayoutVars>
          <dgm:dir/>
          <dgm:resizeHandles val="exact"/>
        </dgm:presLayoutVars>
      </dgm:prSet>
      <dgm:spPr/>
    </dgm:pt>
    <dgm:pt modelId="{FC4FF504-D8F7-4A1E-A9BC-206C5E36AA13}" type="pres">
      <dgm:prSet presAssocID="{9E7D1335-CAE3-4039-BFBD-6DC8E45DC4F6}" presName="node" presStyleLbl="node1" presStyleIdx="0" presStyleCnt="9">
        <dgm:presLayoutVars>
          <dgm:bulletEnabled val="1"/>
        </dgm:presLayoutVars>
      </dgm:prSet>
      <dgm:spPr/>
    </dgm:pt>
    <dgm:pt modelId="{7BFA55BC-3F2D-4C01-B14B-F5345F31F960}" type="pres">
      <dgm:prSet presAssocID="{3736AC04-2520-4C03-86F9-22D5BF58AA01}" presName="sibTrans" presStyleCnt="0"/>
      <dgm:spPr/>
    </dgm:pt>
    <dgm:pt modelId="{9A023FBF-E8BB-422A-B6AC-ED8F304CCA37}" type="pres">
      <dgm:prSet presAssocID="{1EAE3ADD-1963-40D2-944A-6D365E86F313}" presName="node" presStyleLbl="node1" presStyleIdx="1" presStyleCnt="9">
        <dgm:presLayoutVars>
          <dgm:bulletEnabled val="1"/>
        </dgm:presLayoutVars>
      </dgm:prSet>
      <dgm:spPr/>
    </dgm:pt>
    <dgm:pt modelId="{456BA019-7916-497C-84E5-CA07212B0538}" type="pres">
      <dgm:prSet presAssocID="{BF9F9E4A-4E73-4735-8700-D79AE527E078}" presName="sibTrans" presStyleCnt="0"/>
      <dgm:spPr/>
    </dgm:pt>
    <dgm:pt modelId="{E2E9903C-63C2-4E15-9CC1-DF19B384F72B}" type="pres">
      <dgm:prSet presAssocID="{B2B969CA-8BB4-4862-BE3C-D87A99494360}" presName="node" presStyleLbl="node1" presStyleIdx="2" presStyleCnt="9">
        <dgm:presLayoutVars>
          <dgm:bulletEnabled val="1"/>
        </dgm:presLayoutVars>
      </dgm:prSet>
      <dgm:spPr/>
    </dgm:pt>
    <dgm:pt modelId="{2C907A46-93B3-4DCD-B418-5EF7969BC5F7}" type="pres">
      <dgm:prSet presAssocID="{B50F5471-117D-4D76-87B9-414A4E8A62AE}" presName="sibTrans" presStyleCnt="0"/>
      <dgm:spPr/>
    </dgm:pt>
    <dgm:pt modelId="{016F6F8A-91ED-4061-B8E0-7FB1666FBE3D}" type="pres">
      <dgm:prSet presAssocID="{AD96D2BF-1E6A-43F7-9A21-D0B5CBB21F6F}" presName="node" presStyleLbl="node1" presStyleIdx="3" presStyleCnt="9">
        <dgm:presLayoutVars>
          <dgm:bulletEnabled val="1"/>
        </dgm:presLayoutVars>
      </dgm:prSet>
      <dgm:spPr/>
    </dgm:pt>
    <dgm:pt modelId="{CD36E8E2-36CD-4E92-B34C-CCD604418090}" type="pres">
      <dgm:prSet presAssocID="{2B3EFFAA-421E-41D9-8947-76465E0290E0}" presName="sibTrans" presStyleCnt="0"/>
      <dgm:spPr/>
    </dgm:pt>
    <dgm:pt modelId="{A952C0A0-547E-42E8-94BD-C96102CC19F9}" type="pres">
      <dgm:prSet presAssocID="{3D1576B2-0E9F-4FF5-A18D-C78A51EAB5EB}" presName="node" presStyleLbl="node1" presStyleIdx="4" presStyleCnt="9">
        <dgm:presLayoutVars>
          <dgm:bulletEnabled val="1"/>
        </dgm:presLayoutVars>
      </dgm:prSet>
      <dgm:spPr/>
    </dgm:pt>
    <dgm:pt modelId="{B7AD88A9-D7D4-4083-A99B-EC85B4830660}" type="pres">
      <dgm:prSet presAssocID="{0F7935CD-DE10-4331-A47C-BE05565CCE3B}" presName="sibTrans" presStyleCnt="0"/>
      <dgm:spPr/>
    </dgm:pt>
    <dgm:pt modelId="{5AF182F1-B40E-45D6-B007-020A9CEC595F}" type="pres">
      <dgm:prSet presAssocID="{A276C47E-0592-48B3-A387-6063A8197AF1}" presName="node" presStyleLbl="node1" presStyleIdx="5" presStyleCnt="9">
        <dgm:presLayoutVars>
          <dgm:bulletEnabled val="1"/>
        </dgm:presLayoutVars>
      </dgm:prSet>
      <dgm:spPr/>
    </dgm:pt>
    <dgm:pt modelId="{41719DDE-E610-4E37-A4DB-E7DC4AB8C266}" type="pres">
      <dgm:prSet presAssocID="{2A287B99-08D8-4CFD-9DF3-2BF9880FE325}" presName="sibTrans" presStyleCnt="0"/>
      <dgm:spPr/>
    </dgm:pt>
    <dgm:pt modelId="{86E7E668-EECF-4C20-9D6A-8C441BED8FE2}" type="pres">
      <dgm:prSet presAssocID="{3546C57C-31F0-4360-8BBB-9E38C0C62EF3}" presName="node" presStyleLbl="node1" presStyleIdx="6" presStyleCnt="9">
        <dgm:presLayoutVars>
          <dgm:bulletEnabled val="1"/>
        </dgm:presLayoutVars>
      </dgm:prSet>
      <dgm:spPr/>
    </dgm:pt>
    <dgm:pt modelId="{55D35D98-E242-4DDD-86F2-1F093A007037}" type="pres">
      <dgm:prSet presAssocID="{075FDBD3-9051-41EE-A4FF-D0A0ECC711D6}" presName="sibTrans" presStyleCnt="0"/>
      <dgm:spPr/>
    </dgm:pt>
    <dgm:pt modelId="{D7A1FEE9-8CC5-41D9-961C-7E423970A497}" type="pres">
      <dgm:prSet presAssocID="{CA733DDE-E3DB-4FC3-B203-6F6F4C32EE16}" presName="node" presStyleLbl="node1" presStyleIdx="7" presStyleCnt="9">
        <dgm:presLayoutVars>
          <dgm:bulletEnabled val="1"/>
        </dgm:presLayoutVars>
      </dgm:prSet>
      <dgm:spPr/>
    </dgm:pt>
    <dgm:pt modelId="{CEC73D10-AEBB-4429-915A-C1E2FBD320AB}" type="pres">
      <dgm:prSet presAssocID="{EF8318BE-77E7-41DF-A4E8-EB3D8D8CE88A}" presName="sibTrans" presStyleCnt="0"/>
      <dgm:spPr/>
    </dgm:pt>
    <dgm:pt modelId="{359B7CC8-43D8-48C9-81F8-84EA2149B7BC}" type="pres">
      <dgm:prSet presAssocID="{28FCAF4D-F4F4-4CB3-A025-677A6370523A}" presName="node" presStyleLbl="node1" presStyleIdx="8" presStyleCnt="9">
        <dgm:presLayoutVars>
          <dgm:bulletEnabled val="1"/>
        </dgm:presLayoutVars>
      </dgm:prSet>
      <dgm:spPr/>
    </dgm:pt>
  </dgm:ptLst>
  <dgm:cxnLst>
    <dgm:cxn modelId="{F7246E03-04A5-49F8-BD2C-BEAF6A78B2E2}" type="presOf" srcId="{AD96D2BF-1E6A-43F7-9A21-D0B5CBB21F6F}" destId="{016F6F8A-91ED-4061-B8E0-7FB1666FBE3D}" srcOrd="0" destOrd="0" presId="urn:microsoft.com/office/officeart/2005/8/layout/default"/>
    <dgm:cxn modelId="{D4715C0D-CDC1-4B9C-A47B-B2EF9188194E}" type="presOf" srcId="{28FCAF4D-F4F4-4CB3-A025-677A6370523A}" destId="{359B7CC8-43D8-48C9-81F8-84EA2149B7BC}" srcOrd="0" destOrd="0" presId="urn:microsoft.com/office/officeart/2005/8/layout/default"/>
    <dgm:cxn modelId="{24D3451F-C481-4AF8-B227-B308D33659CD}" srcId="{714FAC12-28CA-438B-AA6D-2680F6600771}" destId="{28FCAF4D-F4F4-4CB3-A025-677A6370523A}" srcOrd="8" destOrd="0" parTransId="{A01A8734-4CB4-456F-AFA9-33D5024336DA}" sibTransId="{5D69DA33-2A9D-4E6F-A243-76BBDC801CCE}"/>
    <dgm:cxn modelId="{2061AD21-2844-4B6C-AC17-0E48F29935DC}" srcId="{714FAC12-28CA-438B-AA6D-2680F6600771}" destId="{B2B969CA-8BB4-4862-BE3C-D87A99494360}" srcOrd="2" destOrd="0" parTransId="{95812522-2A8F-4C90-9240-625766E9B12F}" sibTransId="{B50F5471-117D-4D76-87B9-414A4E8A62AE}"/>
    <dgm:cxn modelId="{71244131-206A-4D1C-BF40-EAB0083D00BC}" type="presOf" srcId="{1EAE3ADD-1963-40D2-944A-6D365E86F313}" destId="{9A023FBF-E8BB-422A-B6AC-ED8F304CCA37}" srcOrd="0" destOrd="0" presId="urn:microsoft.com/office/officeart/2005/8/layout/default"/>
    <dgm:cxn modelId="{0485AF39-3304-4EC2-B470-254058FCF9FA}" srcId="{714FAC12-28CA-438B-AA6D-2680F6600771}" destId="{A276C47E-0592-48B3-A387-6063A8197AF1}" srcOrd="5" destOrd="0" parTransId="{E3B9B09E-7C5E-483D-B4F0-E39EA349ACF7}" sibTransId="{2A287B99-08D8-4CFD-9DF3-2BF9880FE325}"/>
    <dgm:cxn modelId="{2763DD42-6281-44D8-9F85-B446E9747DBA}" srcId="{714FAC12-28CA-438B-AA6D-2680F6600771}" destId="{CA733DDE-E3DB-4FC3-B203-6F6F4C32EE16}" srcOrd="7" destOrd="0" parTransId="{CC8EB56D-FFE5-472F-9D44-A4C2E830A1D2}" sibTransId="{EF8318BE-77E7-41DF-A4E8-EB3D8D8CE88A}"/>
    <dgm:cxn modelId="{C0CA516E-47BF-4FAF-B649-AD53CA1A3B60}" srcId="{714FAC12-28CA-438B-AA6D-2680F6600771}" destId="{3546C57C-31F0-4360-8BBB-9E38C0C62EF3}" srcOrd="6" destOrd="0" parTransId="{AEEA9715-A081-430D-9BA4-36BBAD141D64}" sibTransId="{075FDBD3-9051-41EE-A4FF-D0A0ECC711D6}"/>
    <dgm:cxn modelId="{D69C3072-6BC2-41AB-A4B6-39CD325D48C0}" type="presOf" srcId="{714FAC12-28CA-438B-AA6D-2680F6600771}" destId="{56F4E2CC-356D-4EC7-9521-531CDF868EC7}" srcOrd="0" destOrd="0" presId="urn:microsoft.com/office/officeart/2005/8/layout/default"/>
    <dgm:cxn modelId="{3887CE52-8091-47B0-AB75-F5107BE03393}" type="presOf" srcId="{B2B969CA-8BB4-4862-BE3C-D87A99494360}" destId="{E2E9903C-63C2-4E15-9CC1-DF19B384F72B}" srcOrd="0" destOrd="0" presId="urn:microsoft.com/office/officeart/2005/8/layout/default"/>
    <dgm:cxn modelId="{BA2A3055-5A0E-48A6-9199-95B02BD2388A}" type="presOf" srcId="{CA733DDE-E3DB-4FC3-B203-6F6F4C32EE16}" destId="{D7A1FEE9-8CC5-41D9-961C-7E423970A497}" srcOrd="0" destOrd="0" presId="urn:microsoft.com/office/officeart/2005/8/layout/default"/>
    <dgm:cxn modelId="{92D7D577-C95C-49CC-9C10-628AEBAB093F}" type="presOf" srcId="{3D1576B2-0E9F-4FF5-A18D-C78A51EAB5EB}" destId="{A952C0A0-547E-42E8-94BD-C96102CC19F9}" srcOrd="0" destOrd="0" presId="urn:microsoft.com/office/officeart/2005/8/layout/default"/>
    <dgm:cxn modelId="{15B67959-F20E-460D-86A7-0DA8B1946A1A}" srcId="{714FAC12-28CA-438B-AA6D-2680F6600771}" destId="{1EAE3ADD-1963-40D2-944A-6D365E86F313}" srcOrd="1" destOrd="0" parTransId="{3CDB18FF-C5FC-4464-B68E-6B16E8784774}" sibTransId="{BF9F9E4A-4E73-4735-8700-D79AE527E078}"/>
    <dgm:cxn modelId="{7C12B581-D625-46A8-BD0D-93C25C8D6D47}" type="presOf" srcId="{3546C57C-31F0-4360-8BBB-9E38C0C62EF3}" destId="{86E7E668-EECF-4C20-9D6A-8C441BED8FE2}" srcOrd="0" destOrd="0" presId="urn:microsoft.com/office/officeart/2005/8/layout/default"/>
    <dgm:cxn modelId="{C3CA3788-2A54-4ACE-9166-C4ECC7A87F5D}" type="presOf" srcId="{A276C47E-0592-48B3-A387-6063A8197AF1}" destId="{5AF182F1-B40E-45D6-B007-020A9CEC595F}" srcOrd="0" destOrd="0" presId="urn:microsoft.com/office/officeart/2005/8/layout/default"/>
    <dgm:cxn modelId="{0EA7FE95-F03B-48E6-93C5-A5A7A09341EB}" srcId="{714FAC12-28CA-438B-AA6D-2680F6600771}" destId="{3D1576B2-0E9F-4FF5-A18D-C78A51EAB5EB}" srcOrd="4" destOrd="0" parTransId="{A98EDEA3-7707-4263-9EE4-AB8D6C29C4BE}" sibTransId="{0F7935CD-DE10-4331-A47C-BE05565CCE3B}"/>
    <dgm:cxn modelId="{862E5399-9232-4DBF-AA36-519EE9B0DCDB}" type="presOf" srcId="{9E7D1335-CAE3-4039-BFBD-6DC8E45DC4F6}" destId="{FC4FF504-D8F7-4A1E-A9BC-206C5E36AA13}" srcOrd="0" destOrd="0" presId="urn:microsoft.com/office/officeart/2005/8/layout/default"/>
    <dgm:cxn modelId="{FE318BCB-7AA6-4A01-A286-43A4F7A6B157}" srcId="{714FAC12-28CA-438B-AA6D-2680F6600771}" destId="{9E7D1335-CAE3-4039-BFBD-6DC8E45DC4F6}" srcOrd="0" destOrd="0" parTransId="{B7A0D43E-70C6-4381-BDB3-6F1443C6DFA9}" sibTransId="{3736AC04-2520-4C03-86F9-22D5BF58AA01}"/>
    <dgm:cxn modelId="{A828FBE9-2D42-453C-8663-4A0C0DC30E9F}" srcId="{714FAC12-28CA-438B-AA6D-2680F6600771}" destId="{AD96D2BF-1E6A-43F7-9A21-D0B5CBB21F6F}" srcOrd="3" destOrd="0" parTransId="{1EEB3315-E791-4FC9-9AA1-6C8E07C5BAB1}" sibTransId="{2B3EFFAA-421E-41D9-8947-76465E0290E0}"/>
    <dgm:cxn modelId="{91F5A26E-6969-4507-A93C-5C25283E97DF}" type="presParOf" srcId="{56F4E2CC-356D-4EC7-9521-531CDF868EC7}" destId="{FC4FF504-D8F7-4A1E-A9BC-206C5E36AA13}" srcOrd="0" destOrd="0" presId="urn:microsoft.com/office/officeart/2005/8/layout/default"/>
    <dgm:cxn modelId="{0DCEF268-27A4-4986-BB4A-864275476407}" type="presParOf" srcId="{56F4E2CC-356D-4EC7-9521-531CDF868EC7}" destId="{7BFA55BC-3F2D-4C01-B14B-F5345F31F960}" srcOrd="1" destOrd="0" presId="urn:microsoft.com/office/officeart/2005/8/layout/default"/>
    <dgm:cxn modelId="{7FD2C1D0-AD70-4D92-A638-38D893F948E2}" type="presParOf" srcId="{56F4E2CC-356D-4EC7-9521-531CDF868EC7}" destId="{9A023FBF-E8BB-422A-B6AC-ED8F304CCA37}" srcOrd="2" destOrd="0" presId="urn:microsoft.com/office/officeart/2005/8/layout/default"/>
    <dgm:cxn modelId="{DB14F7B4-0689-40DC-8D8A-E17610D8DEE8}" type="presParOf" srcId="{56F4E2CC-356D-4EC7-9521-531CDF868EC7}" destId="{456BA019-7916-497C-84E5-CA07212B0538}" srcOrd="3" destOrd="0" presId="urn:microsoft.com/office/officeart/2005/8/layout/default"/>
    <dgm:cxn modelId="{557288EB-BFC3-4584-B763-9AE348A83AA2}" type="presParOf" srcId="{56F4E2CC-356D-4EC7-9521-531CDF868EC7}" destId="{E2E9903C-63C2-4E15-9CC1-DF19B384F72B}" srcOrd="4" destOrd="0" presId="urn:microsoft.com/office/officeart/2005/8/layout/default"/>
    <dgm:cxn modelId="{81196A20-7B88-424D-8B14-9739B27CD254}" type="presParOf" srcId="{56F4E2CC-356D-4EC7-9521-531CDF868EC7}" destId="{2C907A46-93B3-4DCD-B418-5EF7969BC5F7}" srcOrd="5" destOrd="0" presId="urn:microsoft.com/office/officeart/2005/8/layout/default"/>
    <dgm:cxn modelId="{F547E12D-5A77-4753-A6C1-00A3A06A679B}" type="presParOf" srcId="{56F4E2CC-356D-4EC7-9521-531CDF868EC7}" destId="{016F6F8A-91ED-4061-B8E0-7FB1666FBE3D}" srcOrd="6" destOrd="0" presId="urn:microsoft.com/office/officeart/2005/8/layout/default"/>
    <dgm:cxn modelId="{8E1CB00F-B97F-48C7-8DE1-9DA6074B1475}" type="presParOf" srcId="{56F4E2CC-356D-4EC7-9521-531CDF868EC7}" destId="{CD36E8E2-36CD-4E92-B34C-CCD604418090}" srcOrd="7" destOrd="0" presId="urn:microsoft.com/office/officeart/2005/8/layout/default"/>
    <dgm:cxn modelId="{4F926A34-BDE8-4C03-BCE9-03E2F7788156}" type="presParOf" srcId="{56F4E2CC-356D-4EC7-9521-531CDF868EC7}" destId="{A952C0A0-547E-42E8-94BD-C96102CC19F9}" srcOrd="8" destOrd="0" presId="urn:microsoft.com/office/officeart/2005/8/layout/default"/>
    <dgm:cxn modelId="{21411FA7-A95A-4800-AE3E-47C57F406218}" type="presParOf" srcId="{56F4E2CC-356D-4EC7-9521-531CDF868EC7}" destId="{B7AD88A9-D7D4-4083-A99B-EC85B4830660}" srcOrd="9" destOrd="0" presId="urn:microsoft.com/office/officeart/2005/8/layout/default"/>
    <dgm:cxn modelId="{E5E6AFAB-462F-4BE8-9B24-2BBEAAF66F5A}" type="presParOf" srcId="{56F4E2CC-356D-4EC7-9521-531CDF868EC7}" destId="{5AF182F1-B40E-45D6-B007-020A9CEC595F}" srcOrd="10" destOrd="0" presId="urn:microsoft.com/office/officeart/2005/8/layout/default"/>
    <dgm:cxn modelId="{2FCB0146-9727-41A9-AA7C-6DB2C704967C}" type="presParOf" srcId="{56F4E2CC-356D-4EC7-9521-531CDF868EC7}" destId="{41719DDE-E610-4E37-A4DB-E7DC4AB8C266}" srcOrd="11" destOrd="0" presId="urn:microsoft.com/office/officeart/2005/8/layout/default"/>
    <dgm:cxn modelId="{D594191E-8972-46FA-8282-319C606E0803}" type="presParOf" srcId="{56F4E2CC-356D-4EC7-9521-531CDF868EC7}" destId="{86E7E668-EECF-4C20-9D6A-8C441BED8FE2}" srcOrd="12" destOrd="0" presId="urn:microsoft.com/office/officeart/2005/8/layout/default"/>
    <dgm:cxn modelId="{12B2D7A5-9698-4220-83F5-1E35E3BC15F1}" type="presParOf" srcId="{56F4E2CC-356D-4EC7-9521-531CDF868EC7}" destId="{55D35D98-E242-4DDD-86F2-1F093A007037}" srcOrd="13" destOrd="0" presId="urn:microsoft.com/office/officeart/2005/8/layout/default"/>
    <dgm:cxn modelId="{8837B0D1-E0A4-4928-AF02-4E91A85A00F7}" type="presParOf" srcId="{56F4E2CC-356D-4EC7-9521-531CDF868EC7}" destId="{D7A1FEE9-8CC5-41D9-961C-7E423970A497}" srcOrd="14" destOrd="0" presId="urn:microsoft.com/office/officeart/2005/8/layout/default"/>
    <dgm:cxn modelId="{44E6BE30-B6A4-46A6-A180-C500687B1341}" type="presParOf" srcId="{56F4E2CC-356D-4EC7-9521-531CDF868EC7}" destId="{CEC73D10-AEBB-4429-915A-C1E2FBD320AB}" srcOrd="15" destOrd="0" presId="urn:microsoft.com/office/officeart/2005/8/layout/default"/>
    <dgm:cxn modelId="{A2F73AB0-5CB9-47DD-B0A3-9319ABAAFDC8}" type="presParOf" srcId="{56F4E2CC-356D-4EC7-9521-531CDF868EC7}" destId="{359B7CC8-43D8-48C9-81F8-84EA2149B7BC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95D76EF-5176-44C8-B298-9112D39E9A48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E81C93F-C0E0-46A3-A4A5-A1E1E31C9A54}">
      <dgm:prSet/>
      <dgm:spPr/>
      <dgm:t>
        <a:bodyPr/>
        <a:lstStyle/>
        <a:p>
          <a:r>
            <a:rPr lang="en-NZ"/>
            <a:t>API Data Sources: Inject dynamic data, enable verification, and support feeding.  </a:t>
          </a:r>
          <a:endParaRPr lang="en-US"/>
        </a:p>
      </dgm:t>
    </dgm:pt>
    <dgm:pt modelId="{DFCCE5DA-43F4-4450-8A9E-0583C7862EDF}" type="parTrans" cxnId="{1DE3FFF9-DB86-4FA7-A3C9-AA19735F70CA}">
      <dgm:prSet/>
      <dgm:spPr/>
      <dgm:t>
        <a:bodyPr/>
        <a:lstStyle/>
        <a:p>
          <a:endParaRPr lang="en-US"/>
        </a:p>
      </dgm:t>
    </dgm:pt>
    <dgm:pt modelId="{048295B8-799C-4418-A98A-198049E2F2EF}" type="sibTrans" cxnId="{1DE3FFF9-DB86-4FA7-A3C9-AA19735F70CA}">
      <dgm:prSet/>
      <dgm:spPr/>
      <dgm:t>
        <a:bodyPr/>
        <a:lstStyle/>
        <a:p>
          <a:endParaRPr lang="en-US"/>
        </a:p>
      </dgm:t>
    </dgm:pt>
    <dgm:pt modelId="{B87272FA-A615-4AE3-8579-ECFAA41C42D1}">
      <dgm:prSet/>
      <dgm:spPr/>
      <dgm:t>
        <a:bodyPr/>
        <a:lstStyle/>
        <a:p>
          <a:r>
            <a:rPr lang="en-NZ"/>
            <a:t>Embeddability: Easily integrate forms into other platforms.  </a:t>
          </a:r>
          <a:endParaRPr lang="en-US"/>
        </a:p>
      </dgm:t>
    </dgm:pt>
    <dgm:pt modelId="{B92509D0-E3C8-4E5D-BDEC-E70B89BD9A92}" type="parTrans" cxnId="{B2E0D735-FD22-41DF-9FFF-116554DBE5D5}">
      <dgm:prSet/>
      <dgm:spPr/>
      <dgm:t>
        <a:bodyPr/>
        <a:lstStyle/>
        <a:p>
          <a:endParaRPr lang="en-US"/>
        </a:p>
      </dgm:t>
    </dgm:pt>
    <dgm:pt modelId="{564D53D1-149F-48F9-956E-AD29047A9C24}" type="sibTrans" cxnId="{B2E0D735-FD22-41DF-9FFF-116554DBE5D5}">
      <dgm:prSet/>
      <dgm:spPr/>
      <dgm:t>
        <a:bodyPr/>
        <a:lstStyle/>
        <a:p>
          <a:endParaRPr lang="en-US"/>
        </a:p>
      </dgm:t>
    </dgm:pt>
    <dgm:pt modelId="{AC827947-B541-4D40-82A9-34F4DF0771F2}">
      <dgm:prSet/>
      <dgm:spPr/>
      <dgm:t>
        <a:bodyPr/>
        <a:lstStyle/>
        <a:p>
          <a:r>
            <a:rPr lang="en-NZ"/>
            <a:t>Read-Only Mode: View forms without editing.  </a:t>
          </a:r>
          <a:endParaRPr lang="en-US"/>
        </a:p>
      </dgm:t>
    </dgm:pt>
    <dgm:pt modelId="{41AFD5BD-2AF8-4E9D-899D-F28AAA562CEF}" type="parTrans" cxnId="{335A3245-9A82-4A0C-AC99-B321E29B7FAB}">
      <dgm:prSet/>
      <dgm:spPr/>
      <dgm:t>
        <a:bodyPr/>
        <a:lstStyle/>
        <a:p>
          <a:endParaRPr lang="en-US"/>
        </a:p>
      </dgm:t>
    </dgm:pt>
    <dgm:pt modelId="{AFD32BFF-DF25-49D0-82AC-428D18E774EC}" type="sibTrans" cxnId="{335A3245-9A82-4A0C-AC99-B321E29B7FAB}">
      <dgm:prSet/>
      <dgm:spPr/>
      <dgm:t>
        <a:bodyPr/>
        <a:lstStyle/>
        <a:p>
          <a:endParaRPr lang="en-US"/>
        </a:p>
      </dgm:t>
    </dgm:pt>
    <dgm:pt modelId="{D2E20C6E-CA9D-4CEF-99FB-45EBFB6B649E}">
      <dgm:prSet/>
      <dgm:spPr/>
      <dgm:t>
        <a:bodyPr/>
        <a:lstStyle/>
        <a:p>
          <a:r>
            <a:rPr lang="en-NZ" dirty="0"/>
            <a:t>Intuitive Admin Application: A user-friendly interface for form management.  Live support, extensive knowledgebase and training videos.</a:t>
          </a:r>
          <a:endParaRPr lang="en-US" dirty="0"/>
        </a:p>
      </dgm:t>
    </dgm:pt>
    <dgm:pt modelId="{A4A935FF-FBE1-4FA9-9844-7AE9ED73FD09}" type="parTrans" cxnId="{5FFE2FDD-1F76-4BB7-A89A-43FD33E1D0A2}">
      <dgm:prSet/>
      <dgm:spPr/>
      <dgm:t>
        <a:bodyPr/>
        <a:lstStyle/>
        <a:p>
          <a:endParaRPr lang="en-US"/>
        </a:p>
      </dgm:t>
    </dgm:pt>
    <dgm:pt modelId="{E7798C62-A6BC-4D54-B5F3-3D27EDC81D77}" type="sibTrans" cxnId="{5FFE2FDD-1F76-4BB7-A89A-43FD33E1D0A2}">
      <dgm:prSet/>
      <dgm:spPr/>
      <dgm:t>
        <a:bodyPr/>
        <a:lstStyle/>
        <a:p>
          <a:endParaRPr lang="en-US"/>
        </a:p>
      </dgm:t>
    </dgm:pt>
    <dgm:pt modelId="{62C0CCAB-6079-451E-8815-A82A9AA087A4}">
      <dgm:prSet/>
      <dgm:spPr/>
      <dgm:t>
        <a:bodyPr/>
        <a:lstStyle/>
        <a:p>
          <a:r>
            <a:rPr lang="en-NZ" dirty="0"/>
            <a:t>Form and template designer modules, Display data, files, submission charts, and workflows; generate and test links; and review forms.  </a:t>
          </a:r>
          <a:endParaRPr lang="en-US" dirty="0"/>
        </a:p>
      </dgm:t>
    </dgm:pt>
    <dgm:pt modelId="{44BBD5F9-8130-4CD4-A4B0-980529B5D426}" type="parTrans" cxnId="{EA4E81C2-2BF6-4878-99EE-CE277054811F}">
      <dgm:prSet/>
      <dgm:spPr/>
      <dgm:t>
        <a:bodyPr/>
        <a:lstStyle/>
        <a:p>
          <a:endParaRPr lang="en-US"/>
        </a:p>
      </dgm:t>
    </dgm:pt>
    <dgm:pt modelId="{E09DD5C2-F06D-4DF5-83AD-F556E8EE00AA}" type="sibTrans" cxnId="{EA4E81C2-2BF6-4878-99EE-CE277054811F}">
      <dgm:prSet/>
      <dgm:spPr/>
      <dgm:t>
        <a:bodyPr/>
        <a:lstStyle/>
        <a:p>
          <a:endParaRPr lang="en-US"/>
        </a:p>
      </dgm:t>
    </dgm:pt>
    <dgm:pt modelId="{6E3DB21D-CB9D-4180-AAAA-EE0819070EA7}">
      <dgm:prSet/>
      <dgm:spPr/>
      <dgm:t>
        <a:bodyPr/>
        <a:lstStyle/>
        <a:p>
          <a:r>
            <a:rPr lang="en-NZ"/>
            <a:t>Unique User Links: Personalized links for individual users.  </a:t>
          </a:r>
          <a:endParaRPr lang="en-US"/>
        </a:p>
      </dgm:t>
    </dgm:pt>
    <dgm:pt modelId="{C8D89581-7888-47CA-B9C4-6BBA2D8B227A}" type="parTrans" cxnId="{155BC4CA-644C-478A-9467-49CFB31B3006}">
      <dgm:prSet/>
      <dgm:spPr/>
      <dgm:t>
        <a:bodyPr/>
        <a:lstStyle/>
        <a:p>
          <a:endParaRPr lang="en-US"/>
        </a:p>
      </dgm:t>
    </dgm:pt>
    <dgm:pt modelId="{BEBFD85E-2308-4498-9B60-FC4AC5DD6E6B}" type="sibTrans" cxnId="{155BC4CA-644C-478A-9467-49CFB31B3006}">
      <dgm:prSet/>
      <dgm:spPr/>
      <dgm:t>
        <a:bodyPr/>
        <a:lstStyle/>
        <a:p>
          <a:endParaRPr lang="en-US"/>
        </a:p>
      </dgm:t>
    </dgm:pt>
    <dgm:pt modelId="{02491290-CF9C-4B47-947F-4D501505A408}">
      <dgm:prSet/>
      <dgm:spPr/>
      <dgm:t>
        <a:bodyPr/>
        <a:lstStyle/>
        <a:p>
          <a:r>
            <a:rPr lang="en-NZ"/>
            <a:t>Draft Saving: Save progress and return to incomplete forms.  </a:t>
          </a:r>
          <a:endParaRPr lang="en-US"/>
        </a:p>
      </dgm:t>
    </dgm:pt>
    <dgm:pt modelId="{D39395A2-5E76-4AB2-AA30-E6FC74C3CB95}" type="parTrans" cxnId="{51F73126-FA48-487D-943F-18D0B540BEC4}">
      <dgm:prSet/>
      <dgm:spPr/>
      <dgm:t>
        <a:bodyPr/>
        <a:lstStyle/>
        <a:p>
          <a:endParaRPr lang="en-US"/>
        </a:p>
      </dgm:t>
    </dgm:pt>
    <dgm:pt modelId="{5CA957BB-D26A-43BF-8412-47D9707CDD8B}" type="sibTrans" cxnId="{51F73126-FA48-487D-943F-18D0B540BEC4}">
      <dgm:prSet/>
      <dgm:spPr/>
      <dgm:t>
        <a:bodyPr/>
        <a:lstStyle/>
        <a:p>
          <a:endParaRPr lang="en-US"/>
        </a:p>
      </dgm:t>
    </dgm:pt>
    <dgm:pt modelId="{72F2DCCE-2B1C-43E9-8789-64FBD90934FB}">
      <dgm:prSet/>
      <dgm:spPr/>
      <dgm:t>
        <a:bodyPr/>
        <a:lstStyle/>
        <a:p>
          <a:r>
            <a:rPr lang="en-NZ"/>
            <a:t>Extendibility: Add custom features and functionalities.  </a:t>
          </a:r>
          <a:endParaRPr lang="en-US"/>
        </a:p>
      </dgm:t>
    </dgm:pt>
    <dgm:pt modelId="{0036F53D-9CA6-4256-82D3-42EB8376273C}" type="parTrans" cxnId="{E32CEC7D-A7E0-46AD-8246-FDE23CF8174D}">
      <dgm:prSet/>
      <dgm:spPr/>
      <dgm:t>
        <a:bodyPr/>
        <a:lstStyle/>
        <a:p>
          <a:endParaRPr lang="en-US"/>
        </a:p>
      </dgm:t>
    </dgm:pt>
    <dgm:pt modelId="{3CB17818-A539-4603-B337-1447F9C1AE39}" type="sibTrans" cxnId="{E32CEC7D-A7E0-46AD-8246-FDE23CF8174D}">
      <dgm:prSet/>
      <dgm:spPr/>
      <dgm:t>
        <a:bodyPr/>
        <a:lstStyle/>
        <a:p>
          <a:endParaRPr lang="en-US"/>
        </a:p>
      </dgm:t>
    </dgm:pt>
    <dgm:pt modelId="{21E62697-75FB-4CAE-8AF6-10D151D231C7}">
      <dgm:prSet/>
      <dgm:spPr/>
      <dgm:t>
        <a:bodyPr/>
        <a:lstStyle/>
        <a:p>
          <a:r>
            <a:rPr lang="en-NZ"/>
            <a:t>Automatic Failover Mechanism: Ensures reliability and continuity.</a:t>
          </a:r>
          <a:endParaRPr lang="en-US"/>
        </a:p>
      </dgm:t>
    </dgm:pt>
    <dgm:pt modelId="{B2B11F33-C1F3-4233-B6BE-AF431FBA0954}" type="parTrans" cxnId="{B24B2884-D00D-4723-9665-C62EC3689724}">
      <dgm:prSet/>
      <dgm:spPr/>
      <dgm:t>
        <a:bodyPr/>
        <a:lstStyle/>
        <a:p>
          <a:endParaRPr lang="en-US"/>
        </a:p>
      </dgm:t>
    </dgm:pt>
    <dgm:pt modelId="{D969A4D6-B22E-47A4-9CC7-79C48D7FEB8D}" type="sibTrans" cxnId="{B24B2884-D00D-4723-9665-C62EC3689724}">
      <dgm:prSet/>
      <dgm:spPr/>
      <dgm:t>
        <a:bodyPr/>
        <a:lstStyle/>
        <a:p>
          <a:endParaRPr lang="en-US"/>
        </a:p>
      </dgm:t>
    </dgm:pt>
    <dgm:pt modelId="{3383ADEB-CA9D-4399-B76C-59275EB930BE}" type="pres">
      <dgm:prSet presAssocID="{895D76EF-5176-44C8-B298-9112D39E9A48}" presName="diagram" presStyleCnt="0">
        <dgm:presLayoutVars>
          <dgm:dir/>
          <dgm:resizeHandles val="exact"/>
        </dgm:presLayoutVars>
      </dgm:prSet>
      <dgm:spPr/>
    </dgm:pt>
    <dgm:pt modelId="{D14CD69C-5C27-438B-8819-4B77DE4EF882}" type="pres">
      <dgm:prSet presAssocID="{2E81C93F-C0E0-46A3-A4A5-A1E1E31C9A54}" presName="node" presStyleLbl="node1" presStyleIdx="0" presStyleCnt="9">
        <dgm:presLayoutVars>
          <dgm:bulletEnabled val="1"/>
        </dgm:presLayoutVars>
      </dgm:prSet>
      <dgm:spPr/>
    </dgm:pt>
    <dgm:pt modelId="{70E4C80B-6A2D-44CC-BF05-1D1D69630997}" type="pres">
      <dgm:prSet presAssocID="{048295B8-799C-4418-A98A-198049E2F2EF}" presName="sibTrans" presStyleCnt="0"/>
      <dgm:spPr/>
    </dgm:pt>
    <dgm:pt modelId="{36206E44-FC21-4DE0-AD45-99BF460EA726}" type="pres">
      <dgm:prSet presAssocID="{B87272FA-A615-4AE3-8579-ECFAA41C42D1}" presName="node" presStyleLbl="node1" presStyleIdx="1" presStyleCnt="9">
        <dgm:presLayoutVars>
          <dgm:bulletEnabled val="1"/>
        </dgm:presLayoutVars>
      </dgm:prSet>
      <dgm:spPr/>
    </dgm:pt>
    <dgm:pt modelId="{33295836-9BAB-4108-8ECF-4E6536F7A627}" type="pres">
      <dgm:prSet presAssocID="{564D53D1-149F-48F9-956E-AD29047A9C24}" presName="sibTrans" presStyleCnt="0"/>
      <dgm:spPr/>
    </dgm:pt>
    <dgm:pt modelId="{DEE2C6C3-580B-40D7-BD9B-3124B70CB85A}" type="pres">
      <dgm:prSet presAssocID="{AC827947-B541-4D40-82A9-34F4DF0771F2}" presName="node" presStyleLbl="node1" presStyleIdx="2" presStyleCnt="9">
        <dgm:presLayoutVars>
          <dgm:bulletEnabled val="1"/>
        </dgm:presLayoutVars>
      </dgm:prSet>
      <dgm:spPr/>
    </dgm:pt>
    <dgm:pt modelId="{D63B1636-9E98-4FBF-97F0-023B7787BE42}" type="pres">
      <dgm:prSet presAssocID="{AFD32BFF-DF25-49D0-82AC-428D18E774EC}" presName="sibTrans" presStyleCnt="0"/>
      <dgm:spPr/>
    </dgm:pt>
    <dgm:pt modelId="{400347CD-6279-4C43-84A7-0B8ACCECC5CA}" type="pres">
      <dgm:prSet presAssocID="{D2E20C6E-CA9D-4CEF-99FB-45EBFB6B649E}" presName="node" presStyleLbl="node1" presStyleIdx="3" presStyleCnt="9">
        <dgm:presLayoutVars>
          <dgm:bulletEnabled val="1"/>
        </dgm:presLayoutVars>
      </dgm:prSet>
      <dgm:spPr/>
    </dgm:pt>
    <dgm:pt modelId="{156C2095-0FA6-4C94-AAA9-C7D1B40B81E8}" type="pres">
      <dgm:prSet presAssocID="{E7798C62-A6BC-4D54-B5F3-3D27EDC81D77}" presName="sibTrans" presStyleCnt="0"/>
      <dgm:spPr/>
    </dgm:pt>
    <dgm:pt modelId="{8AD02E3F-9F10-4461-82AB-83ADE5CDA1D8}" type="pres">
      <dgm:prSet presAssocID="{62C0CCAB-6079-451E-8815-A82A9AA087A4}" presName="node" presStyleLbl="node1" presStyleIdx="4" presStyleCnt="9">
        <dgm:presLayoutVars>
          <dgm:bulletEnabled val="1"/>
        </dgm:presLayoutVars>
      </dgm:prSet>
      <dgm:spPr/>
    </dgm:pt>
    <dgm:pt modelId="{9B97A47C-FA7E-42AD-BF2B-58633F0ADDA5}" type="pres">
      <dgm:prSet presAssocID="{E09DD5C2-F06D-4DF5-83AD-F556E8EE00AA}" presName="sibTrans" presStyleCnt="0"/>
      <dgm:spPr/>
    </dgm:pt>
    <dgm:pt modelId="{2A5BFE68-7716-49F3-849A-DF6D4A241078}" type="pres">
      <dgm:prSet presAssocID="{6E3DB21D-CB9D-4180-AAAA-EE0819070EA7}" presName="node" presStyleLbl="node1" presStyleIdx="5" presStyleCnt="9">
        <dgm:presLayoutVars>
          <dgm:bulletEnabled val="1"/>
        </dgm:presLayoutVars>
      </dgm:prSet>
      <dgm:spPr/>
    </dgm:pt>
    <dgm:pt modelId="{E0300552-CBC6-4A87-970B-51E4F6AE9873}" type="pres">
      <dgm:prSet presAssocID="{BEBFD85E-2308-4498-9B60-FC4AC5DD6E6B}" presName="sibTrans" presStyleCnt="0"/>
      <dgm:spPr/>
    </dgm:pt>
    <dgm:pt modelId="{C5724ABA-E56B-4612-A924-C8B7A71489B2}" type="pres">
      <dgm:prSet presAssocID="{02491290-CF9C-4B47-947F-4D501505A408}" presName="node" presStyleLbl="node1" presStyleIdx="6" presStyleCnt="9">
        <dgm:presLayoutVars>
          <dgm:bulletEnabled val="1"/>
        </dgm:presLayoutVars>
      </dgm:prSet>
      <dgm:spPr/>
    </dgm:pt>
    <dgm:pt modelId="{ECAD56C0-5AD0-4673-A996-1C5AF47DB99B}" type="pres">
      <dgm:prSet presAssocID="{5CA957BB-D26A-43BF-8412-47D9707CDD8B}" presName="sibTrans" presStyleCnt="0"/>
      <dgm:spPr/>
    </dgm:pt>
    <dgm:pt modelId="{E46E3EA8-1FE0-4FB7-A3D1-55FE0863F6DF}" type="pres">
      <dgm:prSet presAssocID="{72F2DCCE-2B1C-43E9-8789-64FBD90934FB}" presName="node" presStyleLbl="node1" presStyleIdx="7" presStyleCnt="9">
        <dgm:presLayoutVars>
          <dgm:bulletEnabled val="1"/>
        </dgm:presLayoutVars>
      </dgm:prSet>
      <dgm:spPr/>
    </dgm:pt>
    <dgm:pt modelId="{CEBE7E34-8E5F-40B9-ACA8-06DE1E8068FD}" type="pres">
      <dgm:prSet presAssocID="{3CB17818-A539-4603-B337-1447F9C1AE39}" presName="sibTrans" presStyleCnt="0"/>
      <dgm:spPr/>
    </dgm:pt>
    <dgm:pt modelId="{B9961832-C0AC-47E6-99A4-792D94BF5657}" type="pres">
      <dgm:prSet presAssocID="{21E62697-75FB-4CAE-8AF6-10D151D231C7}" presName="node" presStyleLbl="node1" presStyleIdx="8" presStyleCnt="9">
        <dgm:presLayoutVars>
          <dgm:bulletEnabled val="1"/>
        </dgm:presLayoutVars>
      </dgm:prSet>
      <dgm:spPr/>
    </dgm:pt>
  </dgm:ptLst>
  <dgm:cxnLst>
    <dgm:cxn modelId="{51F73126-FA48-487D-943F-18D0B540BEC4}" srcId="{895D76EF-5176-44C8-B298-9112D39E9A48}" destId="{02491290-CF9C-4B47-947F-4D501505A408}" srcOrd="6" destOrd="0" parTransId="{D39395A2-5E76-4AB2-AA30-E6FC74C3CB95}" sibTransId="{5CA957BB-D26A-43BF-8412-47D9707CDD8B}"/>
    <dgm:cxn modelId="{FF9F9C27-5627-4B8A-9307-C11BDFED5F23}" type="presOf" srcId="{D2E20C6E-CA9D-4CEF-99FB-45EBFB6B649E}" destId="{400347CD-6279-4C43-84A7-0B8ACCECC5CA}" srcOrd="0" destOrd="0" presId="urn:microsoft.com/office/officeart/2005/8/layout/default"/>
    <dgm:cxn modelId="{B2E0D735-FD22-41DF-9FFF-116554DBE5D5}" srcId="{895D76EF-5176-44C8-B298-9112D39E9A48}" destId="{B87272FA-A615-4AE3-8579-ECFAA41C42D1}" srcOrd="1" destOrd="0" parTransId="{B92509D0-E3C8-4E5D-BDEC-E70B89BD9A92}" sibTransId="{564D53D1-149F-48F9-956E-AD29047A9C24}"/>
    <dgm:cxn modelId="{335A3245-9A82-4A0C-AC99-B321E29B7FAB}" srcId="{895D76EF-5176-44C8-B298-9112D39E9A48}" destId="{AC827947-B541-4D40-82A9-34F4DF0771F2}" srcOrd="2" destOrd="0" parTransId="{41AFD5BD-2AF8-4E9D-899D-F28AAA562CEF}" sibTransId="{AFD32BFF-DF25-49D0-82AC-428D18E774EC}"/>
    <dgm:cxn modelId="{F8E3A253-A531-4F8D-983D-0FCDA2A186C8}" type="presOf" srcId="{62C0CCAB-6079-451E-8815-A82A9AA087A4}" destId="{8AD02E3F-9F10-4461-82AB-83ADE5CDA1D8}" srcOrd="0" destOrd="0" presId="urn:microsoft.com/office/officeart/2005/8/layout/default"/>
    <dgm:cxn modelId="{4B599476-61CB-4A26-A889-BD2D7E85D718}" type="presOf" srcId="{21E62697-75FB-4CAE-8AF6-10D151D231C7}" destId="{B9961832-C0AC-47E6-99A4-792D94BF5657}" srcOrd="0" destOrd="0" presId="urn:microsoft.com/office/officeart/2005/8/layout/default"/>
    <dgm:cxn modelId="{E32CEC7D-A7E0-46AD-8246-FDE23CF8174D}" srcId="{895D76EF-5176-44C8-B298-9112D39E9A48}" destId="{72F2DCCE-2B1C-43E9-8789-64FBD90934FB}" srcOrd="7" destOrd="0" parTransId="{0036F53D-9CA6-4256-82D3-42EB8376273C}" sibTransId="{3CB17818-A539-4603-B337-1447F9C1AE39}"/>
    <dgm:cxn modelId="{4132BC7E-354D-47E5-824D-65838EEBFA7D}" type="presOf" srcId="{02491290-CF9C-4B47-947F-4D501505A408}" destId="{C5724ABA-E56B-4612-A924-C8B7A71489B2}" srcOrd="0" destOrd="0" presId="urn:microsoft.com/office/officeart/2005/8/layout/default"/>
    <dgm:cxn modelId="{B24B2884-D00D-4723-9665-C62EC3689724}" srcId="{895D76EF-5176-44C8-B298-9112D39E9A48}" destId="{21E62697-75FB-4CAE-8AF6-10D151D231C7}" srcOrd="8" destOrd="0" parTransId="{B2B11F33-C1F3-4233-B6BE-AF431FBA0954}" sibTransId="{D969A4D6-B22E-47A4-9CC7-79C48D7FEB8D}"/>
    <dgm:cxn modelId="{19A26EB7-32D7-4FA7-B4FC-99009ACFF80A}" type="presOf" srcId="{72F2DCCE-2B1C-43E9-8789-64FBD90934FB}" destId="{E46E3EA8-1FE0-4FB7-A3D1-55FE0863F6DF}" srcOrd="0" destOrd="0" presId="urn:microsoft.com/office/officeart/2005/8/layout/default"/>
    <dgm:cxn modelId="{21AD78B8-C4E0-4AA1-A90A-17A33FAE0B94}" type="presOf" srcId="{6E3DB21D-CB9D-4180-AAAA-EE0819070EA7}" destId="{2A5BFE68-7716-49F3-849A-DF6D4A241078}" srcOrd="0" destOrd="0" presId="urn:microsoft.com/office/officeart/2005/8/layout/default"/>
    <dgm:cxn modelId="{EA4E81C2-2BF6-4878-99EE-CE277054811F}" srcId="{895D76EF-5176-44C8-B298-9112D39E9A48}" destId="{62C0CCAB-6079-451E-8815-A82A9AA087A4}" srcOrd="4" destOrd="0" parTransId="{44BBD5F9-8130-4CD4-A4B0-980529B5D426}" sibTransId="{E09DD5C2-F06D-4DF5-83AD-F556E8EE00AA}"/>
    <dgm:cxn modelId="{197CDBC7-1CCF-43DE-B64D-36CD06C76398}" type="presOf" srcId="{895D76EF-5176-44C8-B298-9112D39E9A48}" destId="{3383ADEB-CA9D-4399-B76C-59275EB930BE}" srcOrd="0" destOrd="0" presId="urn:microsoft.com/office/officeart/2005/8/layout/default"/>
    <dgm:cxn modelId="{155BC4CA-644C-478A-9467-49CFB31B3006}" srcId="{895D76EF-5176-44C8-B298-9112D39E9A48}" destId="{6E3DB21D-CB9D-4180-AAAA-EE0819070EA7}" srcOrd="5" destOrd="0" parTransId="{C8D89581-7888-47CA-B9C4-6BBA2D8B227A}" sibTransId="{BEBFD85E-2308-4498-9B60-FC4AC5DD6E6B}"/>
    <dgm:cxn modelId="{390607DA-60B3-4D2C-842D-710E270717B6}" type="presOf" srcId="{AC827947-B541-4D40-82A9-34F4DF0771F2}" destId="{DEE2C6C3-580B-40D7-BD9B-3124B70CB85A}" srcOrd="0" destOrd="0" presId="urn:microsoft.com/office/officeart/2005/8/layout/default"/>
    <dgm:cxn modelId="{5FFE2FDD-1F76-4BB7-A89A-43FD33E1D0A2}" srcId="{895D76EF-5176-44C8-B298-9112D39E9A48}" destId="{D2E20C6E-CA9D-4CEF-99FB-45EBFB6B649E}" srcOrd="3" destOrd="0" parTransId="{A4A935FF-FBE1-4FA9-9844-7AE9ED73FD09}" sibTransId="{E7798C62-A6BC-4D54-B5F3-3D27EDC81D77}"/>
    <dgm:cxn modelId="{D304DCDD-406D-4743-A02D-E282F3699117}" type="presOf" srcId="{2E81C93F-C0E0-46A3-A4A5-A1E1E31C9A54}" destId="{D14CD69C-5C27-438B-8819-4B77DE4EF882}" srcOrd="0" destOrd="0" presId="urn:microsoft.com/office/officeart/2005/8/layout/default"/>
    <dgm:cxn modelId="{1DE3FFF9-DB86-4FA7-A3C9-AA19735F70CA}" srcId="{895D76EF-5176-44C8-B298-9112D39E9A48}" destId="{2E81C93F-C0E0-46A3-A4A5-A1E1E31C9A54}" srcOrd="0" destOrd="0" parTransId="{DFCCE5DA-43F4-4450-8A9E-0583C7862EDF}" sibTransId="{048295B8-799C-4418-A98A-198049E2F2EF}"/>
    <dgm:cxn modelId="{89E506FE-6194-493F-A051-CD192F75604E}" type="presOf" srcId="{B87272FA-A615-4AE3-8579-ECFAA41C42D1}" destId="{36206E44-FC21-4DE0-AD45-99BF460EA726}" srcOrd="0" destOrd="0" presId="urn:microsoft.com/office/officeart/2005/8/layout/default"/>
    <dgm:cxn modelId="{14292F83-B864-4B46-894A-229218ACA6F2}" type="presParOf" srcId="{3383ADEB-CA9D-4399-B76C-59275EB930BE}" destId="{D14CD69C-5C27-438B-8819-4B77DE4EF882}" srcOrd="0" destOrd="0" presId="urn:microsoft.com/office/officeart/2005/8/layout/default"/>
    <dgm:cxn modelId="{8B5EE034-246D-4977-BB22-2E6175DAA848}" type="presParOf" srcId="{3383ADEB-CA9D-4399-B76C-59275EB930BE}" destId="{70E4C80B-6A2D-44CC-BF05-1D1D69630997}" srcOrd="1" destOrd="0" presId="urn:microsoft.com/office/officeart/2005/8/layout/default"/>
    <dgm:cxn modelId="{52636D52-6709-42F9-8203-5E1EEC36AB48}" type="presParOf" srcId="{3383ADEB-CA9D-4399-B76C-59275EB930BE}" destId="{36206E44-FC21-4DE0-AD45-99BF460EA726}" srcOrd="2" destOrd="0" presId="urn:microsoft.com/office/officeart/2005/8/layout/default"/>
    <dgm:cxn modelId="{70ECB944-DB99-4CB6-B427-8D7197C5BB3B}" type="presParOf" srcId="{3383ADEB-CA9D-4399-B76C-59275EB930BE}" destId="{33295836-9BAB-4108-8ECF-4E6536F7A627}" srcOrd="3" destOrd="0" presId="urn:microsoft.com/office/officeart/2005/8/layout/default"/>
    <dgm:cxn modelId="{34C0B2FD-3863-46CA-A8AD-D298663ECFB2}" type="presParOf" srcId="{3383ADEB-CA9D-4399-B76C-59275EB930BE}" destId="{DEE2C6C3-580B-40D7-BD9B-3124B70CB85A}" srcOrd="4" destOrd="0" presId="urn:microsoft.com/office/officeart/2005/8/layout/default"/>
    <dgm:cxn modelId="{281F5FBB-335A-4E70-BB1A-A3BF4A4C1C0D}" type="presParOf" srcId="{3383ADEB-CA9D-4399-B76C-59275EB930BE}" destId="{D63B1636-9E98-4FBF-97F0-023B7787BE42}" srcOrd="5" destOrd="0" presId="urn:microsoft.com/office/officeart/2005/8/layout/default"/>
    <dgm:cxn modelId="{AC0C6361-4C19-4552-BF30-93CA6EAB0DA7}" type="presParOf" srcId="{3383ADEB-CA9D-4399-B76C-59275EB930BE}" destId="{400347CD-6279-4C43-84A7-0B8ACCECC5CA}" srcOrd="6" destOrd="0" presId="urn:microsoft.com/office/officeart/2005/8/layout/default"/>
    <dgm:cxn modelId="{3ACC2584-FA6F-4F86-AC25-FF1B45CE462B}" type="presParOf" srcId="{3383ADEB-CA9D-4399-B76C-59275EB930BE}" destId="{156C2095-0FA6-4C94-AAA9-C7D1B40B81E8}" srcOrd="7" destOrd="0" presId="urn:microsoft.com/office/officeart/2005/8/layout/default"/>
    <dgm:cxn modelId="{74C3132A-6C4B-4BB7-8B36-6C5A544D2391}" type="presParOf" srcId="{3383ADEB-CA9D-4399-B76C-59275EB930BE}" destId="{8AD02E3F-9F10-4461-82AB-83ADE5CDA1D8}" srcOrd="8" destOrd="0" presId="urn:microsoft.com/office/officeart/2005/8/layout/default"/>
    <dgm:cxn modelId="{489FBF3B-71E6-483D-BD12-3B89B18234B4}" type="presParOf" srcId="{3383ADEB-CA9D-4399-B76C-59275EB930BE}" destId="{9B97A47C-FA7E-42AD-BF2B-58633F0ADDA5}" srcOrd="9" destOrd="0" presId="urn:microsoft.com/office/officeart/2005/8/layout/default"/>
    <dgm:cxn modelId="{FAA53FA3-E185-4427-BA62-1D8B615CB3A9}" type="presParOf" srcId="{3383ADEB-CA9D-4399-B76C-59275EB930BE}" destId="{2A5BFE68-7716-49F3-849A-DF6D4A241078}" srcOrd="10" destOrd="0" presId="urn:microsoft.com/office/officeart/2005/8/layout/default"/>
    <dgm:cxn modelId="{08F39E52-0875-4490-9E51-1EBC0E417C92}" type="presParOf" srcId="{3383ADEB-CA9D-4399-B76C-59275EB930BE}" destId="{E0300552-CBC6-4A87-970B-51E4F6AE9873}" srcOrd="11" destOrd="0" presId="urn:microsoft.com/office/officeart/2005/8/layout/default"/>
    <dgm:cxn modelId="{C1DB44B0-D0C5-4E4A-8489-70DB416282F1}" type="presParOf" srcId="{3383ADEB-CA9D-4399-B76C-59275EB930BE}" destId="{C5724ABA-E56B-4612-A924-C8B7A71489B2}" srcOrd="12" destOrd="0" presId="urn:microsoft.com/office/officeart/2005/8/layout/default"/>
    <dgm:cxn modelId="{7CCE6AE7-E9B0-4D26-BEF8-6956C38937BD}" type="presParOf" srcId="{3383ADEB-CA9D-4399-B76C-59275EB930BE}" destId="{ECAD56C0-5AD0-4673-A996-1C5AF47DB99B}" srcOrd="13" destOrd="0" presId="urn:microsoft.com/office/officeart/2005/8/layout/default"/>
    <dgm:cxn modelId="{6E0571ED-EF1B-4414-A621-BCAF66E0D8E6}" type="presParOf" srcId="{3383ADEB-CA9D-4399-B76C-59275EB930BE}" destId="{E46E3EA8-1FE0-4FB7-A3D1-55FE0863F6DF}" srcOrd="14" destOrd="0" presId="urn:microsoft.com/office/officeart/2005/8/layout/default"/>
    <dgm:cxn modelId="{C7E30774-84D0-40CE-A85A-A6DCF69BB39D}" type="presParOf" srcId="{3383ADEB-CA9D-4399-B76C-59275EB930BE}" destId="{CEBE7E34-8E5F-40B9-ACA8-06DE1E8068FD}" srcOrd="15" destOrd="0" presId="urn:microsoft.com/office/officeart/2005/8/layout/default"/>
    <dgm:cxn modelId="{C7973F2C-4AFF-4A75-A33D-FE56E1ACB59D}" type="presParOf" srcId="{3383ADEB-CA9D-4399-B76C-59275EB930BE}" destId="{B9961832-C0AC-47E6-99A4-792D94BF5657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14FAC12-28CA-438B-AA6D-2680F660077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4_2" csCatId="accent4" phldr="1"/>
      <dgm:spPr/>
      <dgm:t>
        <a:bodyPr/>
        <a:lstStyle/>
        <a:p>
          <a:endParaRPr lang="en-US"/>
        </a:p>
      </dgm:t>
    </dgm:pt>
    <dgm:pt modelId="{BB08D565-0ECB-4326-91DE-563FC22324A4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AI-Powered, easy-to-use, powerful form designer</a:t>
          </a:r>
        </a:p>
      </dgm:t>
    </dgm:pt>
    <dgm:pt modelId="{6B25B83D-95AD-44A1-B92D-B8471DC380DB}" type="parTrans" cxnId="{4E1AA3D7-AC30-42C0-A9E2-E813005EBC2E}">
      <dgm:prSet/>
      <dgm:spPr/>
      <dgm:t>
        <a:bodyPr/>
        <a:lstStyle/>
        <a:p>
          <a:endParaRPr lang="en-NZ"/>
        </a:p>
      </dgm:t>
    </dgm:pt>
    <dgm:pt modelId="{22635878-B98E-4871-A0F8-64CE354BAF1D}" type="sibTrans" cxnId="{4E1AA3D7-AC30-42C0-A9E2-E813005EBC2E}">
      <dgm:prSet/>
      <dgm:spPr/>
      <dgm:t>
        <a:bodyPr/>
        <a:lstStyle/>
        <a:p>
          <a:pPr>
            <a:lnSpc>
              <a:spcPct val="100000"/>
            </a:lnSpc>
          </a:pPr>
          <a:endParaRPr lang="en-NZ"/>
        </a:p>
      </dgm:t>
    </dgm:pt>
    <dgm:pt modelId="{6F621398-F9F3-470A-8758-FB3C5633DF6D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Intuitive and user-friendly Administration application with immediate help desk</a:t>
          </a:r>
        </a:p>
      </dgm:t>
    </dgm:pt>
    <dgm:pt modelId="{646AC6D0-031F-4F25-8616-1F809CF0ED00}" type="parTrans" cxnId="{46353C59-6CB2-4AB7-BF8C-BA02BD8B62CC}">
      <dgm:prSet/>
      <dgm:spPr/>
      <dgm:t>
        <a:bodyPr/>
        <a:lstStyle/>
        <a:p>
          <a:endParaRPr lang="en-NZ"/>
        </a:p>
      </dgm:t>
    </dgm:pt>
    <dgm:pt modelId="{9A533139-CB4B-4F48-81FC-2082E1F5513A}" type="sibTrans" cxnId="{46353C59-6CB2-4AB7-BF8C-BA02BD8B62CC}">
      <dgm:prSet/>
      <dgm:spPr/>
      <dgm:t>
        <a:bodyPr/>
        <a:lstStyle/>
        <a:p>
          <a:pPr>
            <a:lnSpc>
              <a:spcPct val="100000"/>
            </a:lnSpc>
          </a:pPr>
          <a:endParaRPr lang="en-NZ"/>
        </a:p>
      </dgm:t>
    </dgm:pt>
    <dgm:pt modelId="{82B00B36-DEF6-40F4-8350-E1112B42E96C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Smooth integrations with your and other systems</a:t>
          </a:r>
        </a:p>
      </dgm:t>
    </dgm:pt>
    <dgm:pt modelId="{A45EF2AA-7029-436D-9E75-3600673FF4C2}" type="parTrans" cxnId="{42399A6D-90AD-4E21-829D-6931898ADB93}">
      <dgm:prSet/>
      <dgm:spPr/>
      <dgm:t>
        <a:bodyPr/>
        <a:lstStyle/>
        <a:p>
          <a:endParaRPr lang="en-NZ"/>
        </a:p>
      </dgm:t>
    </dgm:pt>
    <dgm:pt modelId="{DAF0504B-76F4-4CA3-93FB-1C7016B61162}" type="sibTrans" cxnId="{42399A6D-90AD-4E21-829D-6931898ADB93}">
      <dgm:prSet/>
      <dgm:spPr/>
      <dgm:t>
        <a:bodyPr/>
        <a:lstStyle/>
        <a:p>
          <a:pPr>
            <a:lnSpc>
              <a:spcPct val="100000"/>
            </a:lnSpc>
          </a:pPr>
          <a:endParaRPr lang="en-NZ"/>
        </a:p>
      </dgm:t>
    </dgm:pt>
    <dgm:pt modelId="{55912D8C-858B-4AC6-B8EF-5D9E67E1DE58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Full access to your form data and files</a:t>
          </a:r>
        </a:p>
      </dgm:t>
    </dgm:pt>
    <dgm:pt modelId="{237FC702-1B41-4784-8CB4-46F8249BD9B5}" type="parTrans" cxnId="{8E622BC5-9ADB-445B-A039-EE19205A4605}">
      <dgm:prSet/>
      <dgm:spPr/>
      <dgm:t>
        <a:bodyPr/>
        <a:lstStyle/>
        <a:p>
          <a:endParaRPr lang="en-NZ"/>
        </a:p>
      </dgm:t>
    </dgm:pt>
    <dgm:pt modelId="{B71EF1F4-31A4-4A79-BBA2-44B62DB1B065}" type="sibTrans" cxnId="{8E622BC5-9ADB-445B-A039-EE19205A4605}">
      <dgm:prSet/>
      <dgm:spPr/>
      <dgm:t>
        <a:bodyPr/>
        <a:lstStyle/>
        <a:p>
          <a:pPr>
            <a:lnSpc>
              <a:spcPct val="100000"/>
            </a:lnSpc>
          </a:pPr>
          <a:endParaRPr lang="en-NZ"/>
        </a:p>
      </dgm:t>
    </dgm:pt>
    <dgm:pt modelId="{C9FA94A7-5BAF-4D0A-8378-5280E9D433AC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Secure and Compliant data</a:t>
          </a:r>
        </a:p>
      </dgm:t>
    </dgm:pt>
    <dgm:pt modelId="{9B3FA3FA-B57D-4ACF-8869-9078D06FDBC4}" type="parTrans" cxnId="{2A9AA117-DC37-4178-89F5-8461A592E459}">
      <dgm:prSet/>
      <dgm:spPr/>
      <dgm:t>
        <a:bodyPr/>
        <a:lstStyle/>
        <a:p>
          <a:endParaRPr lang="en-NZ"/>
        </a:p>
      </dgm:t>
    </dgm:pt>
    <dgm:pt modelId="{38D5EE62-73DF-43A0-B5E4-F89A215AFBBF}" type="sibTrans" cxnId="{2A9AA117-DC37-4178-89F5-8461A592E459}">
      <dgm:prSet/>
      <dgm:spPr/>
      <dgm:t>
        <a:bodyPr/>
        <a:lstStyle/>
        <a:p>
          <a:pPr>
            <a:lnSpc>
              <a:spcPct val="100000"/>
            </a:lnSpc>
          </a:pPr>
          <a:endParaRPr lang="en-NZ"/>
        </a:p>
      </dgm:t>
    </dgm:pt>
    <dgm:pt modelId="{248D82C2-9DEB-4CCF-8EF6-F4A961615580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Easy-to-build and reliable workflows with several job types from emailing to transferring the data to Azure or CRM or ERP solutions</a:t>
          </a:r>
        </a:p>
      </dgm:t>
    </dgm:pt>
    <dgm:pt modelId="{B57CA870-9FFC-463E-A7C5-6C4AE129A4D7}" type="parTrans" cxnId="{1396EEC9-09A7-44E0-AA27-459C5C2D51AC}">
      <dgm:prSet/>
      <dgm:spPr/>
      <dgm:t>
        <a:bodyPr/>
        <a:lstStyle/>
        <a:p>
          <a:endParaRPr lang="en-NZ"/>
        </a:p>
      </dgm:t>
    </dgm:pt>
    <dgm:pt modelId="{691CDB2E-A341-4299-A4F5-195EC5D60244}" type="sibTrans" cxnId="{1396EEC9-09A7-44E0-AA27-459C5C2D51AC}">
      <dgm:prSet/>
      <dgm:spPr/>
      <dgm:t>
        <a:bodyPr/>
        <a:lstStyle/>
        <a:p>
          <a:pPr>
            <a:lnSpc>
              <a:spcPct val="100000"/>
            </a:lnSpc>
          </a:pPr>
          <a:endParaRPr lang="en-NZ"/>
        </a:p>
      </dgm:t>
    </dgm:pt>
    <dgm:pt modelId="{1EF773A2-750B-473E-BCF1-CAF6656497F5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Highly customizable and extendible</a:t>
          </a:r>
        </a:p>
      </dgm:t>
    </dgm:pt>
    <dgm:pt modelId="{A71E0B89-9030-4067-8995-821A56F175F7}" type="parTrans" cxnId="{EECA09F0-B7E2-41A4-B5B6-43F22EA2D03C}">
      <dgm:prSet/>
      <dgm:spPr/>
      <dgm:t>
        <a:bodyPr/>
        <a:lstStyle/>
        <a:p>
          <a:endParaRPr lang="en-NZ"/>
        </a:p>
      </dgm:t>
    </dgm:pt>
    <dgm:pt modelId="{0B1D3B7A-D2A5-41F6-86DB-A0D4507E7B1D}" type="sibTrans" cxnId="{EECA09F0-B7E2-41A4-B5B6-43F22EA2D03C}">
      <dgm:prSet/>
      <dgm:spPr/>
      <dgm:t>
        <a:bodyPr/>
        <a:lstStyle/>
        <a:p>
          <a:endParaRPr lang="en-NZ"/>
        </a:p>
      </dgm:t>
    </dgm:pt>
    <dgm:pt modelId="{38658958-C35F-4B10-937E-5A2713CEFA8B}" type="pres">
      <dgm:prSet presAssocID="{714FAC12-28CA-438B-AA6D-2680F6600771}" presName="root" presStyleCnt="0">
        <dgm:presLayoutVars>
          <dgm:dir/>
          <dgm:resizeHandles val="exact"/>
        </dgm:presLayoutVars>
      </dgm:prSet>
      <dgm:spPr/>
    </dgm:pt>
    <dgm:pt modelId="{9BA230BF-C891-47B2-A3F2-E1798CB9D0C5}" type="pres">
      <dgm:prSet presAssocID="{714FAC12-28CA-438B-AA6D-2680F6600771}" presName="container" presStyleCnt="0">
        <dgm:presLayoutVars>
          <dgm:dir/>
          <dgm:resizeHandles val="exact"/>
        </dgm:presLayoutVars>
      </dgm:prSet>
      <dgm:spPr/>
    </dgm:pt>
    <dgm:pt modelId="{F20345FE-A010-4A80-B9C9-CF8D22F72892}" type="pres">
      <dgm:prSet presAssocID="{55912D8C-858B-4AC6-B8EF-5D9E67E1DE58}" presName="compNode" presStyleCnt="0"/>
      <dgm:spPr/>
    </dgm:pt>
    <dgm:pt modelId="{83C4FB29-6A10-4651-A7B8-D5A9A9507308}" type="pres">
      <dgm:prSet presAssocID="{55912D8C-858B-4AC6-B8EF-5D9E67E1DE58}" presName="iconBgRect" presStyleLbl="bgShp" presStyleIdx="0" presStyleCnt="7"/>
      <dgm:spPr/>
    </dgm:pt>
    <dgm:pt modelId="{EE9F418A-CDC3-48C2-B54F-BE5A0BEF4E9A}" type="pres">
      <dgm:prSet presAssocID="{55912D8C-858B-4AC6-B8EF-5D9E67E1DE58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4880F797-2133-452C-96C8-86A8BDD068CD}" type="pres">
      <dgm:prSet presAssocID="{55912D8C-858B-4AC6-B8EF-5D9E67E1DE58}" presName="spaceRect" presStyleCnt="0"/>
      <dgm:spPr/>
    </dgm:pt>
    <dgm:pt modelId="{DD065E3A-C775-4055-A06E-60459A10D64D}" type="pres">
      <dgm:prSet presAssocID="{55912D8C-858B-4AC6-B8EF-5D9E67E1DE58}" presName="textRect" presStyleLbl="revTx" presStyleIdx="0" presStyleCnt="7">
        <dgm:presLayoutVars>
          <dgm:chMax val="1"/>
          <dgm:chPref val="1"/>
        </dgm:presLayoutVars>
      </dgm:prSet>
      <dgm:spPr/>
    </dgm:pt>
    <dgm:pt modelId="{F878253F-5B9C-4678-BF93-9EDE43462DDE}" type="pres">
      <dgm:prSet presAssocID="{B71EF1F4-31A4-4A79-BBA2-44B62DB1B065}" presName="sibTrans" presStyleLbl="sibTrans2D1" presStyleIdx="0" presStyleCnt="0"/>
      <dgm:spPr/>
    </dgm:pt>
    <dgm:pt modelId="{05D23C1F-FC6B-4739-9677-0A91FF4F51DB}" type="pres">
      <dgm:prSet presAssocID="{C9FA94A7-5BAF-4D0A-8378-5280E9D433AC}" presName="compNode" presStyleCnt="0"/>
      <dgm:spPr/>
    </dgm:pt>
    <dgm:pt modelId="{B515C0BD-3A76-4EC2-A833-E86A467CC8C2}" type="pres">
      <dgm:prSet presAssocID="{C9FA94A7-5BAF-4D0A-8378-5280E9D433AC}" presName="iconBgRect" presStyleLbl="bgShp" presStyleIdx="1" presStyleCnt="7"/>
      <dgm:spPr/>
    </dgm:pt>
    <dgm:pt modelId="{903DDA9F-E522-4B19-B479-515C0BB2BA12}" type="pres">
      <dgm:prSet presAssocID="{C9FA94A7-5BAF-4D0A-8378-5280E9D433AC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E910E686-3C7B-4D1C-96B9-02D19755841B}" type="pres">
      <dgm:prSet presAssocID="{C9FA94A7-5BAF-4D0A-8378-5280E9D433AC}" presName="spaceRect" presStyleCnt="0"/>
      <dgm:spPr/>
    </dgm:pt>
    <dgm:pt modelId="{9CFA2E64-7F72-4ED2-B08B-0888C916F862}" type="pres">
      <dgm:prSet presAssocID="{C9FA94A7-5BAF-4D0A-8378-5280E9D433AC}" presName="textRect" presStyleLbl="revTx" presStyleIdx="1" presStyleCnt="7">
        <dgm:presLayoutVars>
          <dgm:chMax val="1"/>
          <dgm:chPref val="1"/>
        </dgm:presLayoutVars>
      </dgm:prSet>
      <dgm:spPr/>
    </dgm:pt>
    <dgm:pt modelId="{A5EC7B56-3296-4075-93FF-0B1B751F1306}" type="pres">
      <dgm:prSet presAssocID="{38D5EE62-73DF-43A0-B5E4-F89A215AFBBF}" presName="sibTrans" presStyleLbl="sibTrans2D1" presStyleIdx="0" presStyleCnt="0"/>
      <dgm:spPr/>
    </dgm:pt>
    <dgm:pt modelId="{EC7990EB-BB5D-429E-9E02-9D872CB84B86}" type="pres">
      <dgm:prSet presAssocID="{BB08D565-0ECB-4326-91DE-563FC22324A4}" presName="compNode" presStyleCnt="0"/>
      <dgm:spPr/>
    </dgm:pt>
    <dgm:pt modelId="{B0DB9CED-14B9-4A5D-8778-C3F7C22DB260}" type="pres">
      <dgm:prSet presAssocID="{BB08D565-0ECB-4326-91DE-563FC22324A4}" presName="iconBgRect" presStyleLbl="bgShp" presStyleIdx="2" presStyleCnt="7"/>
      <dgm:spPr/>
    </dgm:pt>
    <dgm:pt modelId="{D577660C-522C-4694-9B83-9D9219A2C951}" type="pres">
      <dgm:prSet presAssocID="{BB08D565-0ECB-4326-91DE-563FC22324A4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DE2E82D7-AD69-4AE0-A750-A08D4C638EEF}" type="pres">
      <dgm:prSet presAssocID="{BB08D565-0ECB-4326-91DE-563FC22324A4}" presName="spaceRect" presStyleCnt="0"/>
      <dgm:spPr/>
    </dgm:pt>
    <dgm:pt modelId="{6C403650-D9EE-4C6F-844C-A4F36D7EE8FE}" type="pres">
      <dgm:prSet presAssocID="{BB08D565-0ECB-4326-91DE-563FC22324A4}" presName="textRect" presStyleLbl="revTx" presStyleIdx="2" presStyleCnt="7">
        <dgm:presLayoutVars>
          <dgm:chMax val="1"/>
          <dgm:chPref val="1"/>
        </dgm:presLayoutVars>
      </dgm:prSet>
      <dgm:spPr/>
    </dgm:pt>
    <dgm:pt modelId="{5E8287E7-4C91-479E-AB68-509E8BD24944}" type="pres">
      <dgm:prSet presAssocID="{22635878-B98E-4871-A0F8-64CE354BAF1D}" presName="sibTrans" presStyleLbl="sibTrans2D1" presStyleIdx="0" presStyleCnt="0"/>
      <dgm:spPr/>
    </dgm:pt>
    <dgm:pt modelId="{50DDF88E-9DED-4B6C-80EC-BC1895D07617}" type="pres">
      <dgm:prSet presAssocID="{82B00B36-DEF6-40F4-8350-E1112B42E96C}" presName="compNode" presStyleCnt="0"/>
      <dgm:spPr/>
    </dgm:pt>
    <dgm:pt modelId="{27A7D83D-ED18-431A-9D81-CBCDF400E614}" type="pres">
      <dgm:prSet presAssocID="{82B00B36-DEF6-40F4-8350-E1112B42E96C}" presName="iconBgRect" presStyleLbl="bgShp" presStyleIdx="3" presStyleCnt="7"/>
      <dgm:spPr/>
    </dgm:pt>
    <dgm:pt modelId="{9CCB0B7A-9D41-4D97-93BE-E9E528418708}" type="pres">
      <dgm:prSet presAssocID="{82B00B36-DEF6-40F4-8350-E1112B42E96C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94A42EF6-CAF7-489A-9A7C-188D3473362A}" type="pres">
      <dgm:prSet presAssocID="{82B00B36-DEF6-40F4-8350-E1112B42E96C}" presName="spaceRect" presStyleCnt="0"/>
      <dgm:spPr/>
    </dgm:pt>
    <dgm:pt modelId="{67285B73-6982-452F-A607-C2EEDED6B0F5}" type="pres">
      <dgm:prSet presAssocID="{82B00B36-DEF6-40F4-8350-E1112B42E96C}" presName="textRect" presStyleLbl="revTx" presStyleIdx="3" presStyleCnt="7">
        <dgm:presLayoutVars>
          <dgm:chMax val="1"/>
          <dgm:chPref val="1"/>
        </dgm:presLayoutVars>
      </dgm:prSet>
      <dgm:spPr/>
    </dgm:pt>
    <dgm:pt modelId="{A94785A9-AFBF-4EAD-A9F4-789C1628F187}" type="pres">
      <dgm:prSet presAssocID="{DAF0504B-76F4-4CA3-93FB-1C7016B61162}" presName="sibTrans" presStyleLbl="sibTrans2D1" presStyleIdx="0" presStyleCnt="0"/>
      <dgm:spPr/>
    </dgm:pt>
    <dgm:pt modelId="{3BF3698D-49F6-4706-B379-F28A3CFCDC24}" type="pres">
      <dgm:prSet presAssocID="{248D82C2-9DEB-4CCF-8EF6-F4A961615580}" presName="compNode" presStyleCnt="0"/>
      <dgm:spPr/>
    </dgm:pt>
    <dgm:pt modelId="{C9D365A9-BF6D-4D26-9921-84D30724CABD}" type="pres">
      <dgm:prSet presAssocID="{248D82C2-9DEB-4CCF-8EF6-F4A961615580}" presName="iconBgRect" presStyleLbl="bgShp" presStyleIdx="4" presStyleCnt="7"/>
      <dgm:spPr/>
    </dgm:pt>
    <dgm:pt modelId="{85503B4C-0214-4326-9084-72BBF3837E66}" type="pres">
      <dgm:prSet presAssocID="{248D82C2-9DEB-4CCF-8EF6-F4A961615580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ular flowchart with solid fill"/>
        </a:ext>
      </dgm:extLst>
    </dgm:pt>
    <dgm:pt modelId="{A5FDBD15-1983-462F-A9C4-FB927CC45D5F}" type="pres">
      <dgm:prSet presAssocID="{248D82C2-9DEB-4CCF-8EF6-F4A961615580}" presName="spaceRect" presStyleCnt="0"/>
      <dgm:spPr/>
    </dgm:pt>
    <dgm:pt modelId="{FD3B486A-34B3-4BAB-BC27-223BF412A401}" type="pres">
      <dgm:prSet presAssocID="{248D82C2-9DEB-4CCF-8EF6-F4A961615580}" presName="textRect" presStyleLbl="revTx" presStyleIdx="4" presStyleCnt="7">
        <dgm:presLayoutVars>
          <dgm:chMax val="1"/>
          <dgm:chPref val="1"/>
        </dgm:presLayoutVars>
      </dgm:prSet>
      <dgm:spPr/>
    </dgm:pt>
    <dgm:pt modelId="{175891B2-3EE6-4B28-9182-E702B67B2AD5}" type="pres">
      <dgm:prSet presAssocID="{691CDB2E-A341-4299-A4F5-195EC5D60244}" presName="sibTrans" presStyleLbl="sibTrans2D1" presStyleIdx="0" presStyleCnt="0"/>
      <dgm:spPr/>
    </dgm:pt>
    <dgm:pt modelId="{EF464891-7508-48FB-A491-40B1DBAAFD53}" type="pres">
      <dgm:prSet presAssocID="{6F621398-F9F3-470A-8758-FB3C5633DF6D}" presName="compNode" presStyleCnt="0"/>
      <dgm:spPr/>
    </dgm:pt>
    <dgm:pt modelId="{8474F786-1B58-4AC9-ADFD-7AF0D819D932}" type="pres">
      <dgm:prSet presAssocID="{6F621398-F9F3-470A-8758-FB3C5633DF6D}" presName="iconBgRect" presStyleLbl="bgShp" presStyleIdx="5" presStyleCnt="7"/>
      <dgm:spPr/>
    </dgm:pt>
    <dgm:pt modelId="{CC09C9A3-EA3A-49A4-AD8D-496561BDDE5F}" type="pres">
      <dgm:prSet presAssocID="{6F621398-F9F3-470A-8758-FB3C5633DF6D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 with solid fill"/>
        </a:ext>
      </dgm:extLst>
    </dgm:pt>
    <dgm:pt modelId="{6D9AE584-5785-47E4-B5CE-2F0316F42D69}" type="pres">
      <dgm:prSet presAssocID="{6F621398-F9F3-470A-8758-FB3C5633DF6D}" presName="spaceRect" presStyleCnt="0"/>
      <dgm:spPr/>
    </dgm:pt>
    <dgm:pt modelId="{EBC6EF8C-445B-4727-98EE-C90532F1E28F}" type="pres">
      <dgm:prSet presAssocID="{6F621398-F9F3-470A-8758-FB3C5633DF6D}" presName="textRect" presStyleLbl="revTx" presStyleIdx="5" presStyleCnt="7">
        <dgm:presLayoutVars>
          <dgm:chMax val="1"/>
          <dgm:chPref val="1"/>
        </dgm:presLayoutVars>
      </dgm:prSet>
      <dgm:spPr/>
    </dgm:pt>
    <dgm:pt modelId="{A9CC512A-7E23-414D-B698-065500A11BBE}" type="pres">
      <dgm:prSet presAssocID="{9A533139-CB4B-4F48-81FC-2082E1F5513A}" presName="sibTrans" presStyleLbl="sibTrans2D1" presStyleIdx="0" presStyleCnt="0"/>
      <dgm:spPr/>
    </dgm:pt>
    <dgm:pt modelId="{9D9BA0E4-B94D-4DE8-B4D4-C6775400EF4F}" type="pres">
      <dgm:prSet presAssocID="{1EF773A2-750B-473E-BCF1-CAF6656497F5}" presName="compNode" presStyleCnt="0"/>
      <dgm:spPr/>
    </dgm:pt>
    <dgm:pt modelId="{4C2BF51A-3F46-4DAD-85DD-C13BD06D100A}" type="pres">
      <dgm:prSet presAssocID="{1EF773A2-750B-473E-BCF1-CAF6656497F5}" presName="iconBgRect" presStyleLbl="bgShp" presStyleIdx="6" presStyleCnt="7"/>
      <dgm:spPr/>
    </dgm:pt>
    <dgm:pt modelId="{02FBEAEA-5258-4969-BB93-B812AD4D235B}" type="pres">
      <dgm:prSet presAssocID="{1EF773A2-750B-473E-BCF1-CAF6656497F5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98627224-CAA6-41F9-9888-455E5B38C14A}" type="pres">
      <dgm:prSet presAssocID="{1EF773A2-750B-473E-BCF1-CAF6656497F5}" presName="spaceRect" presStyleCnt="0"/>
      <dgm:spPr/>
    </dgm:pt>
    <dgm:pt modelId="{EA1EC0EB-8F45-4235-A3DD-6D882E75B40B}" type="pres">
      <dgm:prSet presAssocID="{1EF773A2-750B-473E-BCF1-CAF6656497F5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C48AC709-9700-4503-A679-EB0C948F6BE8}" type="presOf" srcId="{BB08D565-0ECB-4326-91DE-563FC22324A4}" destId="{6C403650-D9EE-4C6F-844C-A4F36D7EE8FE}" srcOrd="0" destOrd="0" presId="urn:microsoft.com/office/officeart/2018/2/layout/IconCircleList"/>
    <dgm:cxn modelId="{2A9AA117-DC37-4178-89F5-8461A592E459}" srcId="{714FAC12-28CA-438B-AA6D-2680F6600771}" destId="{C9FA94A7-5BAF-4D0A-8378-5280E9D433AC}" srcOrd="1" destOrd="0" parTransId="{9B3FA3FA-B57D-4ACF-8869-9078D06FDBC4}" sibTransId="{38D5EE62-73DF-43A0-B5E4-F89A215AFBBF}"/>
    <dgm:cxn modelId="{35D83D18-29F8-4B95-B639-9FEF497DDFFF}" type="presOf" srcId="{DAF0504B-76F4-4CA3-93FB-1C7016B61162}" destId="{A94785A9-AFBF-4EAD-A9F4-789C1628F187}" srcOrd="0" destOrd="0" presId="urn:microsoft.com/office/officeart/2018/2/layout/IconCircleList"/>
    <dgm:cxn modelId="{12709419-7A09-41E2-AC71-F14E4AF4ED31}" type="presOf" srcId="{22635878-B98E-4871-A0F8-64CE354BAF1D}" destId="{5E8287E7-4C91-479E-AB68-509E8BD24944}" srcOrd="0" destOrd="0" presId="urn:microsoft.com/office/officeart/2018/2/layout/IconCircleList"/>
    <dgm:cxn modelId="{E041CE3F-1EED-4A1D-849D-72608AC7CF8F}" type="presOf" srcId="{1EF773A2-750B-473E-BCF1-CAF6656497F5}" destId="{EA1EC0EB-8F45-4235-A3DD-6D882E75B40B}" srcOrd="0" destOrd="0" presId="urn:microsoft.com/office/officeart/2018/2/layout/IconCircleList"/>
    <dgm:cxn modelId="{A9D6F53F-406B-43A7-A97C-A51BC73FF912}" type="presOf" srcId="{714FAC12-28CA-438B-AA6D-2680F6600771}" destId="{38658958-C35F-4B10-937E-5A2713CEFA8B}" srcOrd="0" destOrd="0" presId="urn:microsoft.com/office/officeart/2018/2/layout/IconCircleList"/>
    <dgm:cxn modelId="{3878B841-3F1D-428C-96AC-AE2845E82702}" type="presOf" srcId="{248D82C2-9DEB-4CCF-8EF6-F4A961615580}" destId="{FD3B486A-34B3-4BAB-BC27-223BF412A401}" srcOrd="0" destOrd="0" presId="urn:microsoft.com/office/officeart/2018/2/layout/IconCircleList"/>
    <dgm:cxn modelId="{6DAB6B64-2BF9-40DC-B232-E56BEDB9AFC6}" type="presOf" srcId="{9A533139-CB4B-4F48-81FC-2082E1F5513A}" destId="{A9CC512A-7E23-414D-B698-065500A11BBE}" srcOrd="0" destOrd="0" presId="urn:microsoft.com/office/officeart/2018/2/layout/IconCircleList"/>
    <dgm:cxn modelId="{42399A6D-90AD-4E21-829D-6931898ADB93}" srcId="{714FAC12-28CA-438B-AA6D-2680F6600771}" destId="{82B00B36-DEF6-40F4-8350-E1112B42E96C}" srcOrd="3" destOrd="0" parTransId="{A45EF2AA-7029-436D-9E75-3600673FF4C2}" sibTransId="{DAF0504B-76F4-4CA3-93FB-1C7016B61162}"/>
    <dgm:cxn modelId="{BAA46155-333F-4EED-AD14-BE955226BDC1}" type="presOf" srcId="{691CDB2E-A341-4299-A4F5-195EC5D60244}" destId="{175891B2-3EE6-4B28-9182-E702B67B2AD5}" srcOrd="0" destOrd="0" presId="urn:microsoft.com/office/officeart/2018/2/layout/IconCircleList"/>
    <dgm:cxn modelId="{63ACD258-CA81-4401-A0F5-8DCC1390D3AC}" type="presOf" srcId="{55912D8C-858B-4AC6-B8EF-5D9E67E1DE58}" destId="{DD065E3A-C775-4055-A06E-60459A10D64D}" srcOrd="0" destOrd="0" presId="urn:microsoft.com/office/officeart/2018/2/layout/IconCircleList"/>
    <dgm:cxn modelId="{46353C59-6CB2-4AB7-BF8C-BA02BD8B62CC}" srcId="{714FAC12-28CA-438B-AA6D-2680F6600771}" destId="{6F621398-F9F3-470A-8758-FB3C5633DF6D}" srcOrd="5" destOrd="0" parTransId="{646AC6D0-031F-4F25-8616-1F809CF0ED00}" sibTransId="{9A533139-CB4B-4F48-81FC-2082E1F5513A}"/>
    <dgm:cxn modelId="{DC43FC9A-56E1-4F01-8E30-3AD4D499C6B2}" type="presOf" srcId="{C9FA94A7-5BAF-4D0A-8378-5280E9D433AC}" destId="{9CFA2E64-7F72-4ED2-B08B-0888C916F862}" srcOrd="0" destOrd="0" presId="urn:microsoft.com/office/officeart/2018/2/layout/IconCircleList"/>
    <dgm:cxn modelId="{8E622BC5-9ADB-445B-A039-EE19205A4605}" srcId="{714FAC12-28CA-438B-AA6D-2680F6600771}" destId="{55912D8C-858B-4AC6-B8EF-5D9E67E1DE58}" srcOrd="0" destOrd="0" parTransId="{237FC702-1B41-4784-8CB4-46F8249BD9B5}" sibTransId="{B71EF1F4-31A4-4A79-BBA2-44B62DB1B065}"/>
    <dgm:cxn modelId="{1396EEC9-09A7-44E0-AA27-459C5C2D51AC}" srcId="{714FAC12-28CA-438B-AA6D-2680F6600771}" destId="{248D82C2-9DEB-4CCF-8EF6-F4A961615580}" srcOrd="4" destOrd="0" parTransId="{B57CA870-9FFC-463E-A7C5-6C4AE129A4D7}" sibTransId="{691CDB2E-A341-4299-A4F5-195EC5D60244}"/>
    <dgm:cxn modelId="{4E1AA3D7-AC30-42C0-A9E2-E813005EBC2E}" srcId="{714FAC12-28CA-438B-AA6D-2680F6600771}" destId="{BB08D565-0ECB-4326-91DE-563FC22324A4}" srcOrd="2" destOrd="0" parTransId="{6B25B83D-95AD-44A1-B92D-B8471DC380DB}" sibTransId="{22635878-B98E-4871-A0F8-64CE354BAF1D}"/>
    <dgm:cxn modelId="{0C9037E5-5E01-4895-99F1-315A618D32C8}" type="presOf" srcId="{38D5EE62-73DF-43A0-B5E4-F89A215AFBBF}" destId="{A5EC7B56-3296-4075-93FF-0B1B751F1306}" srcOrd="0" destOrd="0" presId="urn:microsoft.com/office/officeart/2018/2/layout/IconCircleList"/>
    <dgm:cxn modelId="{13C03EE9-549B-4D6E-ADC2-549CF3C4C912}" type="presOf" srcId="{6F621398-F9F3-470A-8758-FB3C5633DF6D}" destId="{EBC6EF8C-445B-4727-98EE-C90532F1E28F}" srcOrd="0" destOrd="0" presId="urn:microsoft.com/office/officeart/2018/2/layout/IconCircleList"/>
    <dgm:cxn modelId="{EECA09F0-B7E2-41A4-B5B6-43F22EA2D03C}" srcId="{714FAC12-28CA-438B-AA6D-2680F6600771}" destId="{1EF773A2-750B-473E-BCF1-CAF6656497F5}" srcOrd="6" destOrd="0" parTransId="{A71E0B89-9030-4067-8995-821A56F175F7}" sibTransId="{0B1D3B7A-D2A5-41F6-86DB-A0D4507E7B1D}"/>
    <dgm:cxn modelId="{2A7768F4-617A-4D1B-ACAC-F2A4A490337B}" type="presOf" srcId="{B71EF1F4-31A4-4A79-BBA2-44B62DB1B065}" destId="{F878253F-5B9C-4678-BF93-9EDE43462DDE}" srcOrd="0" destOrd="0" presId="urn:microsoft.com/office/officeart/2018/2/layout/IconCircleList"/>
    <dgm:cxn modelId="{5A3C27F7-CC4C-4BCB-966E-FC0BA2D49370}" type="presOf" srcId="{82B00B36-DEF6-40F4-8350-E1112B42E96C}" destId="{67285B73-6982-452F-A607-C2EEDED6B0F5}" srcOrd="0" destOrd="0" presId="urn:microsoft.com/office/officeart/2018/2/layout/IconCircleList"/>
    <dgm:cxn modelId="{CCC90601-47DA-45F4-9C2D-1E7A84506371}" type="presParOf" srcId="{38658958-C35F-4B10-937E-5A2713CEFA8B}" destId="{9BA230BF-C891-47B2-A3F2-E1798CB9D0C5}" srcOrd="0" destOrd="0" presId="urn:microsoft.com/office/officeart/2018/2/layout/IconCircleList"/>
    <dgm:cxn modelId="{24AAB360-CCD8-4088-88CC-CAC32E603DD2}" type="presParOf" srcId="{9BA230BF-C891-47B2-A3F2-E1798CB9D0C5}" destId="{F20345FE-A010-4A80-B9C9-CF8D22F72892}" srcOrd="0" destOrd="0" presId="urn:microsoft.com/office/officeart/2018/2/layout/IconCircleList"/>
    <dgm:cxn modelId="{E737AE5A-F546-4D8D-B6AB-3A38D7D3EA6E}" type="presParOf" srcId="{F20345FE-A010-4A80-B9C9-CF8D22F72892}" destId="{83C4FB29-6A10-4651-A7B8-D5A9A9507308}" srcOrd="0" destOrd="0" presId="urn:microsoft.com/office/officeart/2018/2/layout/IconCircleList"/>
    <dgm:cxn modelId="{91FF9136-E4AC-4E11-A624-CF9CBA7D44D7}" type="presParOf" srcId="{F20345FE-A010-4A80-B9C9-CF8D22F72892}" destId="{EE9F418A-CDC3-48C2-B54F-BE5A0BEF4E9A}" srcOrd="1" destOrd="0" presId="urn:microsoft.com/office/officeart/2018/2/layout/IconCircleList"/>
    <dgm:cxn modelId="{B33EC817-548F-4AC3-A275-97B49730985A}" type="presParOf" srcId="{F20345FE-A010-4A80-B9C9-CF8D22F72892}" destId="{4880F797-2133-452C-96C8-86A8BDD068CD}" srcOrd="2" destOrd="0" presId="urn:microsoft.com/office/officeart/2018/2/layout/IconCircleList"/>
    <dgm:cxn modelId="{B13B4AB8-4260-4C04-8340-A094B21F8494}" type="presParOf" srcId="{F20345FE-A010-4A80-B9C9-CF8D22F72892}" destId="{DD065E3A-C775-4055-A06E-60459A10D64D}" srcOrd="3" destOrd="0" presId="urn:microsoft.com/office/officeart/2018/2/layout/IconCircleList"/>
    <dgm:cxn modelId="{E066FE0A-53D2-494C-9856-D6DA38994B34}" type="presParOf" srcId="{9BA230BF-C891-47B2-A3F2-E1798CB9D0C5}" destId="{F878253F-5B9C-4678-BF93-9EDE43462DDE}" srcOrd="1" destOrd="0" presId="urn:microsoft.com/office/officeart/2018/2/layout/IconCircleList"/>
    <dgm:cxn modelId="{64AEC745-6DB5-41FC-B6D0-195CC2469B6C}" type="presParOf" srcId="{9BA230BF-C891-47B2-A3F2-E1798CB9D0C5}" destId="{05D23C1F-FC6B-4739-9677-0A91FF4F51DB}" srcOrd="2" destOrd="0" presId="urn:microsoft.com/office/officeart/2018/2/layout/IconCircleList"/>
    <dgm:cxn modelId="{740E0F93-D03B-4F68-8AF5-D78CBD87A7C7}" type="presParOf" srcId="{05D23C1F-FC6B-4739-9677-0A91FF4F51DB}" destId="{B515C0BD-3A76-4EC2-A833-E86A467CC8C2}" srcOrd="0" destOrd="0" presId="urn:microsoft.com/office/officeart/2018/2/layout/IconCircleList"/>
    <dgm:cxn modelId="{092EF3DE-9C49-4145-B5B7-402CC1B1CAD1}" type="presParOf" srcId="{05D23C1F-FC6B-4739-9677-0A91FF4F51DB}" destId="{903DDA9F-E522-4B19-B479-515C0BB2BA12}" srcOrd="1" destOrd="0" presId="urn:microsoft.com/office/officeart/2018/2/layout/IconCircleList"/>
    <dgm:cxn modelId="{39C7D9C0-DC97-4465-8FB1-F8033F997EFD}" type="presParOf" srcId="{05D23C1F-FC6B-4739-9677-0A91FF4F51DB}" destId="{E910E686-3C7B-4D1C-96B9-02D19755841B}" srcOrd="2" destOrd="0" presId="urn:microsoft.com/office/officeart/2018/2/layout/IconCircleList"/>
    <dgm:cxn modelId="{3CEAE8E3-AFFE-43E0-AA47-A4A131B6438B}" type="presParOf" srcId="{05D23C1F-FC6B-4739-9677-0A91FF4F51DB}" destId="{9CFA2E64-7F72-4ED2-B08B-0888C916F862}" srcOrd="3" destOrd="0" presId="urn:microsoft.com/office/officeart/2018/2/layout/IconCircleList"/>
    <dgm:cxn modelId="{15D260ED-661A-499D-AA2A-88B638E14DC2}" type="presParOf" srcId="{9BA230BF-C891-47B2-A3F2-E1798CB9D0C5}" destId="{A5EC7B56-3296-4075-93FF-0B1B751F1306}" srcOrd="3" destOrd="0" presId="urn:microsoft.com/office/officeart/2018/2/layout/IconCircleList"/>
    <dgm:cxn modelId="{8FE1FB3A-8C2A-4C52-8704-94DED1A4F24D}" type="presParOf" srcId="{9BA230BF-C891-47B2-A3F2-E1798CB9D0C5}" destId="{EC7990EB-BB5D-429E-9E02-9D872CB84B86}" srcOrd="4" destOrd="0" presId="urn:microsoft.com/office/officeart/2018/2/layout/IconCircleList"/>
    <dgm:cxn modelId="{B75DABB2-B4CF-4451-BCF2-AF036CBCD984}" type="presParOf" srcId="{EC7990EB-BB5D-429E-9E02-9D872CB84B86}" destId="{B0DB9CED-14B9-4A5D-8778-C3F7C22DB260}" srcOrd="0" destOrd="0" presId="urn:microsoft.com/office/officeart/2018/2/layout/IconCircleList"/>
    <dgm:cxn modelId="{3FE38CFE-663C-4874-890D-DEA92BC54230}" type="presParOf" srcId="{EC7990EB-BB5D-429E-9E02-9D872CB84B86}" destId="{D577660C-522C-4694-9B83-9D9219A2C951}" srcOrd="1" destOrd="0" presId="urn:microsoft.com/office/officeart/2018/2/layout/IconCircleList"/>
    <dgm:cxn modelId="{9DCA4752-F22C-4AEF-91DE-9CFE07EA926D}" type="presParOf" srcId="{EC7990EB-BB5D-429E-9E02-9D872CB84B86}" destId="{DE2E82D7-AD69-4AE0-A750-A08D4C638EEF}" srcOrd="2" destOrd="0" presId="urn:microsoft.com/office/officeart/2018/2/layout/IconCircleList"/>
    <dgm:cxn modelId="{C8595417-6F87-4A2D-B534-2C2719FAE5AB}" type="presParOf" srcId="{EC7990EB-BB5D-429E-9E02-9D872CB84B86}" destId="{6C403650-D9EE-4C6F-844C-A4F36D7EE8FE}" srcOrd="3" destOrd="0" presId="urn:microsoft.com/office/officeart/2018/2/layout/IconCircleList"/>
    <dgm:cxn modelId="{8D838911-DF62-4D8B-96A4-015734965B70}" type="presParOf" srcId="{9BA230BF-C891-47B2-A3F2-E1798CB9D0C5}" destId="{5E8287E7-4C91-479E-AB68-509E8BD24944}" srcOrd="5" destOrd="0" presId="urn:microsoft.com/office/officeart/2018/2/layout/IconCircleList"/>
    <dgm:cxn modelId="{9954ED3E-8B96-48D4-82B2-509F65BED90C}" type="presParOf" srcId="{9BA230BF-C891-47B2-A3F2-E1798CB9D0C5}" destId="{50DDF88E-9DED-4B6C-80EC-BC1895D07617}" srcOrd="6" destOrd="0" presId="urn:microsoft.com/office/officeart/2018/2/layout/IconCircleList"/>
    <dgm:cxn modelId="{848031D2-ED7F-4F63-A616-EA63C585B0B6}" type="presParOf" srcId="{50DDF88E-9DED-4B6C-80EC-BC1895D07617}" destId="{27A7D83D-ED18-431A-9D81-CBCDF400E614}" srcOrd="0" destOrd="0" presId="urn:microsoft.com/office/officeart/2018/2/layout/IconCircleList"/>
    <dgm:cxn modelId="{8B1D3B94-431A-4191-AE27-E2232CA8D19F}" type="presParOf" srcId="{50DDF88E-9DED-4B6C-80EC-BC1895D07617}" destId="{9CCB0B7A-9D41-4D97-93BE-E9E528418708}" srcOrd="1" destOrd="0" presId="urn:microsoft.com/office/officeart/2018/2/layout/IconCircleList"/>
    <dgm:cxn modelId="{0653CF23-8D22-4483-A6CF-2BBD64A2D780}" type="presParOf" srcId="{50DDF88E-9DED-4B6C-80EC-BC1895D07617}" destId="{94A42EF6-CAF7-489A-9A7C-188D3473362A}" srcOrd="2" destOrd="0" presId="urn:microsoft.com/office/officeart/2018/2/layout/IconCircleList"/>
    <dgm:cxn modelId="{B5505EBA-1D8A-4603-8237-5FCD5C87BEDF}" type="presParOf" srcId="{50DDF88E-9DED-4B6C-80EC-BC1895D07617}" destId="{67285B73-6982-452F-A607-C2EEDED6B0F5}" srcOrd="3" destOrd="0" presId="urn:microsoft.com/office/officeart/2018/2/layout/IconCircleList"/>
    <dgm:cxn modelId="{64A86714-6B56-4E06-9C6F-6EEE53FF4A2F}" type="presParOf" srcId="{9BA230BF-C891-47B2-A3F2-E1798CB9D0C5}" destId="{A94785A9-AFBF-4EAD-A9F4-789C1628F187}" srcOrd="7" destOrd="0" presId="urn:microsoft.com/office/officeart/2018/2/layout/IconCircleList"/>
    <dgm:cxn modelId="{8AF1E02F-B8B4-45A8-ABFB-97C0AA8B0E12}" type="presParOf" srcId="{9BA230BF-C891-47B2-A3F2-E1798CB9D0C5}" destId="{3BF3698D-49F6-4706-B379-F28A3CFCDC24}" srcOrd="8" destOrd="0" presId="urn:microsoft.com/office/officeart/2018/2/layout/IconCircleList"/>
    <dgm:cxn modelId="{8DD2D80B-D1AF-4C1D-8B37-73F0B926ED59}" type="presParOf" srcId="{3BF3698D-49F6-4706-B379-F28A3CFCDC24}" destId="{C9D365A9-BF6D-4D26-9921-84D30724CABD}" srcOrd="0" destOrd="0" presId="urn:microsoft.com/office/officeart/2018/2/layout/IconCircleList"/>
    <dgm:cxn modelId="{2BE1C16D-1080-4D5C-BB1F-A736A606DEFD}" type="presParOf" srcId="{3BF3698D-49F6-4706-B379-F28A3CFCDC24}" destId="{85503B4C-0214-4326-9084-72BBF3837E66}" srcOrd="1" destOrd="0" presId="urn:microsoft.com/office/officeart/2018/2/layout/IconCircleList"/>
    <dgm:cxn modelId="{223AFAE4-476F-4926-ACAE-140B73087A56}" type="presParOf" srcId="{3BF3698D-49F6-4706-B379-F28A3CFCDC24}" destId="{A5FDBD15-1983-462F-A9C4-FB927CC45D5F}" srcOrd="2" destOrd="0" presId="urn:microsoft.com/office/officeart/2018/2/layout/IconCircleList"/>
    <dgm:cxn modelId="{13E13297-4271-4002-83F1-8F0F572AE38A}" type="presParOf" srcId="{3BF3698D-49F6-4706-B379-F28A3CFCDC24}" destId="{FD3B486A-34B3-4BAB-BC27-223BF412A401}" srcOrd="3" destOrd="0" presId="urn:microsoft.com/office/officeart/2018/2/layout/IconCircleList"/>
    <dgm:cxn modelId="{B9314A4B-E338-47B6-88FC-6C64F08A104C}" type="presParOf" srcId="{9BA230BF-C891-47B2-A3F2-E1798CB9D0C5}" destId="{175891B2-3EE6-4B28-9182-E702B67B2AD5}" srcOrd="9" destOrd="0" presId="urn:microsoft.com/office/officeart/2018/2/layout/IconCircleList"/>
    <dgm:cxn modelId="{5C879A69-B888-468C-B0FE-7E6DE418E632}" type="presParOf" srcId="{9BA230BF-C891-47B2-A3F2-E1798CB9D0C5}" destId="{EF464891-7508-48FB-A491-40B1DBAAFD53}" srcOrd="10" destOrd="0" presId="urn:microsoft.com/office/officeart/2018/2/layout/IconCircleList"/>
    <dgm:cxn modelId="{D6441613-8FB8-4183-9F53-66D003107C65}" type="presParOf" srcId="{EF464891-7508-48FB-A491-40B1DBAAFD53}" destId="{8474F786-1B58-4AC9-ADFD-7AF0D819D932}" srcOrd="0" destOrd="0" presId="urn:microsoft.com/office/officeart/2018/2/layout/IconCircleList"/>
    <dgm:cxn modelId="{DE234986-9FC9-4179-ADFD-368525D7F3C6}" type="presParOf" srcId="{EF464891-7508-48FB-A491-40B1DBAAFD53}" destId="{CC09C9A3-EA3A-49A4-AD8D-496561BDDE5F}" srcOrd="1" destOrd="0" presId="urn:microsoft.com/office/officeart/2018/2/layout/IconCircleList"/>
    <dgm:cxn modelId="{BDD491E4-529B-4BDE-8BB7-BDA9FC6D55DB}" type="presParOf" srcId="{EF464891-7508-48FB-A491-40B1DBAAFD53}" destId="{6D9AE584-5785-47E4-B5CE-2F0316F42D69}" srcOrd="2" destOrd="0" presId="urn:microsoft.com/office/officeart/2018/2/layout/IconCircleList"/>
    <dgm:cxn modelId="{7C2BBA4F-8968-4414-A39B-87F96870E6FC}" type="presParOf" srcId="{EF464891-7508-48FB-A491-40B1DBAAFD53}" destId="{EBC6EF8C-445B-4727-98EE-C90532F1E28F}" srcOrd="3" destOrd="0" presId="urn:microsoft.com/office/officeart/2018/2/layout/IconCircleList"/>
    <dgm:cxn modelId="{125698B9-01A6-48F8-802C-09F4582745CA}" type="presParOf" srcId="{9BA230BF-C891-47B2-A3F2-E1798CB9D0C5}" destId="{A9CC512A-7E23-414D-B698-065500A11BBE}" srcOrd="11" destOrd="0" presId="urn:microsoft.com/office/officeart/2018/2/layout/IconCircleList"/>
    <dgm:cxn modelId="{30FB797F-84AF-4066-A1DC-6FEC8A2791A5}" type="presParOf" srcId="{9BA230BF-C891-47B2-A3F2-E1798CB9D0C5}" destId="{9D9BA0E4-B94D-4DE8-B4D4-C6775400EF4F}" srcOrd="12" destOrd="0" presId="urn:microsoft.com/office/officeart/2018/2/layout/IconCircleList"/>
    <dgm:cxn modelId="{428E2289-BD50-4411-B25F-30DB77882A9D}" type="presParOf" srcId="{9D9BA0E4-B94D-4DE8-B4D4-C6775400EF4F}" destId="{4C2BF51A-3F46-4DAD-85DD-C13BD06D100A}" srcOrd="0" destOrd="0" presId="urn:microsoft.com/office/officeart/2018/2/layout/IconCircleList"/>
    <dgm:cxn modelId="{50D0F889-B645-4E6A-9187-CE80C1A8F309}" type="presParOf" srcId="{9D9BA0E4-B94D-4DE8-B4D4-C6775400EF4F}" destId="{02FBEAEA-5258-4969-BB93-B812AD4D235B}" srcOrd="1" destOrd="0" presId="urn:microsoft.com/office/officeart/2018/2/layout/IconCircleList"/>
    <dgm:cxn modelId="{2C04E3C7-62ED-4B35-8E8F-8281B4FB17BF}" type="presParOf" srcId="{9D9BA0E4-B94D-4DE8-B4D4-C6775400EF4F}" destId="{98627224-CAA6-41F9-9888-455E5B38C14A}" srcOrd="2" destOrd="0" presId="urn:microsoft.com/office/officeart/2018/2/layout/IconCircleList"/>
    <dgm:cxn modelId="{1F4A840A-3671-4DC1-81A4-3C5862441EFB}" type="presParOf" srcId="{9D9BA0E4-B94D-4DE8-B4D4-C6775400EF4F}" destId="{EA1EC0EB-8F45-4235-A3DD-6D882E75B40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14FAC12-28CA-438B-AA6D-2680F660077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55912D8C-858B-4AC6-B8EF-5D9E67E1DE58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dirty="0"/>
            <a:t>Easy and reliable form design, delivery, workflow </a:t>
          </a:r>
          <a:r>
            <a:rPr lang="en-NZ"/>
            <a:t>and integration</a:t>
          </a:r>
          <a:endParaRPr lang="en-NZ" dirty="0"/>
        </a:p>
      </dgm:t>
    </dgm:pt>
    <dgm:pt modelId="{237FC702-1B41-4784-8CB4-46F8249BD9B5}" type="parTrans" cxnId="{8E622BC5-9ADB-445B-A039-EE19205A4605}">
      <dgm:prSet/>
      <dgm:spPr/>
      <dgm:t>
        <a:bodyPr/>
        <a:lstStyle/>
        <a:p>
          <a:endParaRPr lang="en-NZ"/>
        </a:p>
      </dgm:t>
    </dgm:pt>
    <dgm:pt modelId="{B71EF1F4-31A4-4A79-BBA2-44B62DB1B065}" type="sibTrans" cxnId="{8E622BC5-9ADB-445B-A039-EE19205A4605}">
      <dgm:prSet/>
      <dgm:spPr/>
      <dgm:t>
        <a:bodyPr/>
        <a:lstStyle/>
        <a:p>
          <a:endParaRPr lang="en-NZ"/>
        </a:p>
      </dgm:t>
    </dgm:pt>
    <dgm:pt modelId="{C9FA94A7-5BAF-4D0A-8378-5280E9D433AC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dirty="0"/>
            <a:t>Immediate and full support</a:t>
          </a:r>
        </a:p>
      </dgm:t>
    </dgm:pt>
    <dgm:pt modelId="{9B3FA3FA-B57D-4ACF-8869-9078D06FDBC4}" type="parTrans" cxnId="{2A9AA117-DC37-4178-89F5-8461A592E459}">
      <dgm:prSet/>
      <dgm:spPr/>
      <dgm:t>
        <a:bodyPr/>
        <a:lstStyle/>
        <a:p>
          <a:endParaRPr lang="en-NZ"/>
        </a:p>
      </dgm:t>
    </dgm:pt>
    <dgm:pt modelId="{38D5EE62-73DF-43A0-B5E4-F89A215AFBBF}" type="sibTrans" cxnId="{2A9AA117-DC37-4178-89F5-8461A592E459}">
      <dgm:prSet/>
      <dgm:spPr/>
      <dgm:t>
        <a:bodyPr/>
        <a:lstStyle/>
        <a:p>
          <a:endParaRPr lang="en-NZ"/>
        </a:p>
      </dgm:t>
    </dgm:pt>
    <dgm:pt modelId="{B1071294-A50A-46F5-AF90-D8932FB0ECF1}" type="pres">
      <dgm:prSet presAssocID="{714FAC12-28CA-438B-AA6D-2680F6600771}" presName="root" presStyleCnt="0">
        <dgm:presLayoutVars>
          <dgm:dir/>
          <dgm:resizeHandles val="exact"/>
        </dgm:presLayoutVars>
      </dgm:prSet>
      <dgm:spPr/>
    </dgm:pt>
    <dgm:pt modelId="{753CDEE6-3FB3-4A31-9402-004482D4AF7B}" type="pres">
      <dgm:prSet presAssocID="{55912D8C-858B-4AC6-B8EF-5D9E67E1DE58}" presName="compNode" presStyleCnt="0"/>
      <dgm:spPr/>
    </dgm:pt>
    <dgm:pt modelId="{941C31F7-4073-419C-B876-426192D68871}" type="pres">
      <dgm:prSet presAssocID="{55912D8C-858B-4AC6-B8EF-5D9E67E1DE58}" presName="bgRect" presStyleLbl="bgShp" presStyleIdx="0" presStyleCnt="2"/>
      <dgm:spPr/>
    </dgm:pt>
    <dgm:pt modelId="{AE72B09F-34A0-4A83-99DA-63BD860617A9}" type="pres">
      <dgm:prSet presAssocID="{55912D8C-858B-4AC6-B8EF-5D9E67E1DE5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ular flowchart with solid fill"/>
        </a:ext>
      </dgm:extLst>
    </dgm:pt>
    <dgm:pt modelId="{DE81FC17-8D15-4D33-AE45-D24A17B3DC98}" type="pres">
      <dgm:prSet presAssocID="{55912D8C-858B-4AC6-B8EF-5D9E67E1DE58}" presName="spaceRect" presStyleCnt="0"/>
      <dgm:spPr/>
    </dgm:pt>
    <dgm:pt modelId="{5D18E950-018F-4962-BE8A-0E57436846BB}" type="pres">
      <dgm:prSet presAssocID="{55912D8C-858B-4AC6-B8EF-5D9E67E1DE58}" presName="parTx" presStyleLbl="revTx" presStyleIdx="0" presStyleCnt="2">
        <dgm:presLayoutVars>
          <dgm:chMax val="0"/>
          <dgm:chPref val="0"/>
        </dgm:presLayoutVars>
      </dgm:prSet>
      <dgm:spPr/>
    </dgm:pt>
    <dgm:pt modelId="{EDD0DF1B-3B38-4FC5-ADC4-0E7CD77F9BE4}" type="pres">
      <dgm:prSet presAssocID="{B71EF1F4-31A4-4A79-BBA2-44B62DB1B065}" presName="sibTrans" presStyleCnt="0"/>
      <dgm:spPr/>
    </dgm:pt>
    <dgm:pt modelId="{9694EB65-00F0-4CA7-B208-6A820087D924}" type="pres">
      <dgm:prSet presAssocID="{C9FA94A7-5BAF-4D0A-8378-5280E9D433AC}" presName="compNode" presStyleCnt="0"/>
      <dgm:spPr/>
    </dgm:pt>
    <dgm:pt modelId="{39B6116C-3E17-457C-A8AF-9A3FA6C71E72}" type="pres">
      <dgm:prSet presAssocID="{C9FA94A7-5BAF-4D0A-8378-5280E9D433AC}" presName="bgRect" presStyleLbl="bgShp" presStyleIdx="1" presStyleCnt="2"/>
      <dgm:spPr/>
    </dgm:pt>
    <dgm:pt modelId="{049BE85F-38B6-4F10-9FDC-2DD82D2AF55A}" type="pres">
      <dgm:prSet presAssocID="{C9FA94A7-5BAF-4D0A-8378-5280E9D433A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 outline"/>
        </a:ext>
      </dgm:extLst>
    </dgm:pt>
    <dgm:pt modelId="{57799129-B876-4259-934F-70F6EB9E01A4}" type="pres">
      <dgm:prSet presAssocID="{C9FA94A7-5BAF-4D0A-8378-5280E9D433AC}" presName="spaceRect" presStyleCnt="0"/>
      <dgm:spPr/>
    </dgm:pt>
    <dgm:pt modelId="{EB574BF9-7864-48A8-AE0A-83B69EAE689E}" type="pres">
      <dgm:prSet presAssocID="{C9FA94A7-5BAF-4D0A-8378-5280E9D433A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A9AA117-DC37-4178-89F5-8461A592E459}" srcId="{714FAC12-28CA-438B-AA6D-2680F6600771}" destId="{C9FA94A7-5BAF-4D0A-8378-5280E9D433AC}" srcOrd="1" destOrd="0" parTransId="{9B3FA3FA-B57D-4ACF-8869-9078D06FDBC4}" sibTransId="{38D5EE62-73DF-43A0-B5E4-F89A215AFBBF}"/>
    <dgm:cxn modelId="{F1E2E577-AFA7-4403-BA22-633D61A0AF93}" type="presOf" srcId="{55912D8C-858B-4AC6-B8EF-5D9E67E1DE58}" destId="{5D18E950-018F-4962-BE8A-0E57436846BB}" srcOrd="0" destOrd="0" presId="urn:microsoft.com/office/officeart/2018/2/layout/IconVerticalSolidList"/>
    <dgm:cxn modelId="{CBAA12AA-EA9B-4AB2-A784-39CA4715D437}" type="presOf" srcId="{C9FA94A7-5BAF-4D0A-8378-5280E9D433AC}" destId="{EB574BF9-7864-48A8-AE0A-83B69EAE689E}" srcOrd="0" destOrd="0" presId="urn:microsoft.com/office/officeart/2018/2/layout/IconVerticalSolidList"/>
    <dgm:cxn modelId="{8E622BC5-9ADB-445B-A039-EE19205A4605}" srcId="{714FAC12-28CA-438B-AA6D-2680F6600771}" destId="{55912D8C-858B-4AC6-B8EF-5D9E67E1DE58}" srcOrd="0" destOrd="0" parTransId="{237FC702-1B41-4784-8CB4-46F8249BD9B5}" sibTransId="{B71EF1F4-31A4-4A79-BBA2-44B62DB1B065}"/>
    <dgm:cxn modelId="{FD1FBFC5-D197-4FEC-BEB9-1FC1CC4AAAC8}" type="presOf" srcId="{714FAC12-28CA-438B-AA6D-2680F6600771}" destId="{B1071294-A50A-46F5-AF90-D8932FB0ECF1}" srcOrd="0" destOrd="0" presId="urn:microsoft.com/office/officeart/2018/2/layout/IconVerticalSolidList"/>
    <dgm:cxn modelId="{C23609B8-6B7D-42D1-94C1-0269EC7FE4E9}" type="presParOf" srcId="{B1071294-A50A-46F5-AF90-D8932FB0ECF1}" destId="{753CDEE6-3FB3-4A31-9402-004482D4AF7B}" srcOrd="0" destOrd="0" presId="urn:microsoft.com/office/officeart/2018/2/layout/IconVerticalSolidList"/>
    <dgm:cxn modelId="{FA699313-C9CC-4434-A063-559F9AE1844E}" type="presParOf" srcId="{753CDEE6-3FB3-4A31-9402-004482D4AF7B}" destId="{941C31F7-4073-419C-B876-426192D68871}" srcOrd="0" destOrd="0" presId="urn:microsoft.com/office/officeart/2018/2/layout/IconVerticalSolidList"/>
    <dgm:cxn modelId="{F417CDF5-7697-45F7-AF54-75FFA0C61D89}" type="presParOf" srcId="{753CDEE6-3FB3-4A31-9402-004482D4AF7B}" destId="{AE72B09F-34A0-4A83-99DA-63BD860617A9}" srcOrd="1" destOrd="0" presId="urn:microsoft.com/office/officeart/2018/2/layout/IconVerticalSolidList"/>
    <dgm:cxn modelId="{7ED5653D-9373-46B8-B2C7-CEF57A5BE3A1}" type="presParOf" srcId="{753CDEE6-3FB3-4A31-9402-004482D4AF7B}" destId="{DE81FC17-8D15-4D33-AE45-D24A17B3DC98}" srcOrd="2" destOrd="0" presId="urn:microsoft.com/office/officeart/2018/2/layout/IconVerticalSolidList"/>
    <dgm:cxn modelId="{523A4079-4ABB-48CC-93B4-B3CDF77B65D3}" type="presParOf" srcId="{753CDEE6-3FB3-4A31-9402-004482D4AF7B}" destId="{5D18E950-018F-4962-BE8A-0E57436846BB}" srcOrd="3" destOrd="0" presId="urn:microsoft.com/office/officeart/2018/2/layout/IconVerticalSolidList"/>
    <dgm:cxn modelId="{E120462C-68FC-4143-B1C7-6EB5504EAE0A}" type="presParOf" srcId="{B1071294-A50A-46F5-AF90-D8932FB0ECF1}" destId="{EDD0DF1B-3B38-4FC5-ADC4-0E7CD77F9BE4}" srcOrd="1" destOrd="0" presId="urn:microsoft.com/office/officeart/2018/2/layout/IconVerticalSolidList"/>
    <dgm:cxn modelId="{6C4BBB98-C57B-4C1E-BBF6-96D563A7F5AD}" type="presParOf" srcId="{B1071294-A50A-46F5-AF90-D8932FB0ECF1}" destId="{9694EB65-00F0-4CA7-B208-6A820087D924}" srcOrd="2" destOrd="0" presId="urn:microsoft.com/office/officeart/2018/2/layout/IconVerticalSolidList"/>
    <dgm:cxn modelId="{3CAE3F81-DDA6-4569-8953-02FAD48E1403}" type="presParOf" srcId="{9694EB65-00F0-4CA7-B208-6A820087D924}" destId="{39B6116C-3E17-457C-A8AF-9A3FA6C71E72}" srcOrd="0" destOrd="0" presId="urn:microsoft.com/office/officeart/2018/2/layout/IconVerticalSolidList"/>
    <dgm:cxn modelId="{A3BE6D08-AE0B-459C-A5D3-5329A5AB9C5A}" type="presParOf" srcId="{9694EB65-00F0-4CA7-B208-6A820087D924}" destId="{049BE85F-38B6-4F10-9FDC-2DD82D2AF55A}" srcOrd="1" destOrd="0" presId="urn:microsoft.com/office/officeart/2018/2/layout/IconVerticalSolidList"/>
    <dgm:cxn modelId="{241D0D1F-59F0-468C-9266-B8DEC00336EC}" type="presParOf" srcId="{9694EB65-00F0-4CA7-B208-6A820087D924}" destId="{57799129-B876-4259-934F-70F6EB9E01A4}" srcOrd="2" destOrd="0" presId="urn:microsoft.com/office/officeart/2018/2/layout/IconVerticalSolidList"/>
    <dgm:cxn modelId="{4C9CAD25-2E41-46BC-9D9B-62142F807380}" type="presParOf" srcId="{9694EB65-00F0-4CA7-B208-6A820087D924}" destId="{EB574BF9-7864-48A8-AE0A-83B69EAE68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14FAC12-28CA-438B-AA6D-2680F660077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55912D8C-858B-4AC6-B8EF-5D9E67E1DE58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dirty="0"/>
            <a:t>Time</a:t>
          </a:r>
        </a:p>
      </dgm:t>
    </dgm:pt>
    <dgm:pt modelId="{237FC702-1B41-4784-8CB4-46F8249BD9B5}" type="parTrans" cxnId="{8E622BC5-9ADB-445B-A039-EE19205A4605}">
      <dgm:prSet/>
      <dgm:spPr/>
      <dgm:t>
        <a:bodyPr/>
        <a:lstStyle/>
        <a:p>
          <a:endParaRPr lang="en-NZ"/>
        </a:p>
      </dgm:t>
    </dgm:pt>
    <dgm:pt modelId="{B71EF1F4-31A4-4A79-BBA2-44B62DB1B065}" type="sibTrans" cxnId="{8E622BC5-9ADB-445B-A039-EE19205A4605}">
      <dgm:prSet/>
      <dgm:spPr/>
      <dgm:t>
        <a:bodyPr/>
        <a:lstStyle/>
        <a:p>
          <a:endParaRPr lang="en-NZ"/>
        </a:p>
      </dgm:t>
    </dgm:pt>
    <dgm:pt modelId="{C9FA94A7-5BAF-4D0A-8378-5280E9D433AC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dirty="0"/>
            <a:t>Money</a:t>
          </a:r>
        </a:p>
      </dgm:t>
    </dgm:pt>
    <dgm:pt modelId="{9B3FA3FA-B57D-4ACF-8869-9078D06FDBC4}" type="parTrans" cxnId="{2A9AA117-DC37-4178-89F5-8461A592E459}">
      <dgm:prSet/>
      <dgm:spPr/>
      <dgm:t>
        <a:bodyPr/>
        <a:lstStyle/>
        <a:p>
          <a:endParaRPr lang="en-NZ"/>
        </a:p>
      </dgm:t>
    </dgm:pt>
    <dgm:pt modelId="{38D5EE62-73DF-43A0-B5E4-F89A215AFBBF}" type="sibTrans" cxnId="{2A9AA117-DC37-4178-89F5-8461A592E459}">
      <dgm:prSet/>
      <dgm:spPr/>
      <dgm:t>
        <a:bodyPr/>
        <a:lstStyle/>
        <a:p>
          <a:endParaRPr lang="en-NZ"/>
        </a:p>
      </dgm:t>
    </dgm:pt>
    <dgm:pt modelId="{B1071294-A50A-46F5-AF90-D8932FB0ECF1}" type="pres">
      <dgm:prSet presAssocID="{714FAC12-28CA-438B-AA6D-2680F6600771}" presName="root" presStyleCnt="0">
        <dgm:presLayoutVars>
          <dgm:dir/>
          <dgm:resizeHandles val="exact"/>
        </dgm:presLayoutVars>
      </dgm:prSet>
      <dgm:spPr/>
    </dgm:pt>
    <dgm:pt modelId="{753CDEE6-3FB3-4A31-9402-004482D4AF7B}" type="pres">
      <dgm:prSet presAssocID="{55912D8C-858B-4AC6-B8EF-5D9E67E1DE58}" presName="compNode" presStyleCnt="0"/>
      <dgm:spPr/>
    </dgm:pt>
    <dgm:pt modelId="{941C31F7-4073-419C-B876-426192D68871}" type="pres">
      <dgm:prSet presAssocID="{55912D8C-858B-4AC6-B8EF-5D9E67E1DE58}" presName="bgRect" presStyleLbl="bgShp" presStyleIdx="0" presStyleCnt="2"/>
      <dgm:spPr/>
    </dgm:pt>
    <dgm:pt modelId="{AE72B09F-34A0-4A83-99DA-63BD860617A9}" type="pres">
      <dgm:prSet presAssocID="{55912D8C-858B-4AC6-B8EF-5D9E67E1DE5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DE81FC17-8D15-4D33-AE45-D24A17B3DC98}" type="pres">
      <dgm:prSet presAssocID="{55912D8C-858B-4AC6-B8EF-5D9E67E1DE58}" presName="spaceRect" presStyleCnt="0"/>
      <dgm:spPr/>
    </dgm:pt>
    <dgm:pt modelId="{5D18E950-018F-4962-BE8A-0E57436846BB}" type="pres">
      <dgm:prSet presAssocID="{55912D8C-858B-4AC6-B8EF-5D9E67E1DE58}" presName="parTx" presStyleLbl="revTx" presStyleIdx="0" presStyleCnt="2">
        <dgm:presLayoutVars>
          <dgm:chMax val="0"/>
          <dgm:chPref val="0"/>
        </dgm:presLayoutVars>
      </dgm:prSet>
      <dgm:spPr/>
    </dgm:pt>
    <dgm:pt modelId="{EDD0DF1B-3B38-4FC5-ADC4-0E7CD77F9BE4}" type="pres">
      <dgm:prSet presAssocID="{B71EF1F4-31A4-4A79-BBA2-44B62DB1B065}" presName="sibTrans" presStyleCnt="0"/>
      <dgm:spPr/>
    </dgm:pt>
    <dgm:pt modelId="{9694EB65-00F0-4CA7-B208-6A820087D924}" type="pres">
      <dgm:prSet presAssocID="{C9FA94A7-5BAF-4D0A-8378-5280E9D433AC}" presName="compNode" presStyleCnt="0"/>
      <dgm:spPr/>
    </dgm:pt>
    <dgm:pt modelId="{39B6116C-3E17-457C-A8AF-9A3FA6C71E72}" type="pres">
      <dgm:prSet presAssocID="{C9FA94A7-5BAF-4D0A-8378-5280E9D433AC}" presName="bgRect" presStyleLbl="bgShp" presStyleIdx="1" presStyleCnt="2"/>
      <dgm:spPr/>
    </dgm:pt>
    <dgm:pt modelId="{049BE85F-38B6-4F10-9FDC-2DD82D2AF55A}" type="pres">
      <dgm:prSet presAssocID="{C9FA94A7-5BAF-4D0A-8378-5280E9D433A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57799129-B876-4259-934F-70F6EB9E01A4}" type="pres">
      <dgm:prSet presAssocID="{C9FA94A7-5BAF-4D0A-8378-5280E9D433AC}" presName="spaceRect" presStyleCnt="0"/>
      <dgm:spPr/>
    </dgm:pt>
    <dgm:pt modelId="{EB574BF9-7864-48A8-AE0A-83B69EAE689E}" type="pres">
      <dgm:prSet presAssocID="{C9FA94A7-5BAF-4D0A-8378-5280E9D433A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A9AA117-DC37-4178-89F5-8461A592E459}" srcId="{714FAC12-28CA-438B-AA6D-2680F6600771}" destId="{C9FA94A7-5BAF-4D0A-8378-5280E9D433AC}" srcOrd="1" destOrd="0" parTransId="{9B3FA3FA-B57D-4ACF-8869-9078D06FDBC4}" sibTransId="{38D5EE62-73DF-43A0-B5E4-F89A215AFBBF}"/>
    <dgm:cxn modelId="{F1E2E577-AFA7-4403-BA22-633D61A0AF93}" type="presOf" srcId="{55912D8C-858B-4AC6-B8EF-5D9E67E1DE58}" destId="{5D18E950-018F-4962-BE8A-0E57436846BB}" srcOrd="0" destOrd="0" presId="urn:microsoft.com/office/officeart/2018/2/layout/IconVerticalSolidList"/>
    <dgm:cxn modelId="{CBAA12AA-EA9B-4AB2-A784-39CA4715D437}" type="presOf" srcId="{C9FA94A7-5BAF-4D0A-8378-5280E9D433AC}" destId="{EB574BF9-7864-48A8-AE0A-83B69EAE689E}" srcOrd="0" destOrd="0" presId="urn:microsoft.com/office/officeart/2018/2/layout/IconVerticalSolidList"/>
    <dgm:cxn modelId="{8E622BC5-9ADB-445B-A039-EE19205A4605}" srcId="{714FAC12-28CA-438B-AA6D-2680F6600771}" destId="{55912D8C-858B-4AC6-B8EF-5D9E67E1DE58}" srcOrd="0" destOrd="0" parTransId="{237FC702-1B41-4784-8CB4-46F8249BD9B5}" sibTransId="{B71EF1F4-31A4-4A79-BBA2-44B62DB1B065}"/>
    <dgm:cxn modelId="{FD1FBFC5-D197-4FEC-BEB9-1FC1CC4AAAC8}" type="presOf" srcId="{714FAC12-28CA-438B-AA6D-2680F6600771}" destId="{B1071294-A50A-46F5-AF90-D8932FB0ECF1}" srcOrd="0" destOrd="0" presId="urn:microsoft.com/office/officeart/2018/2/layout/IconVerticalSolidList"/>
    <dgm:cxn modelId="{C23609B8-6B7D-42D1-94C1-0269EC7FE4E9}" type="presParOf" srcId="{B1071294-A50A-46F5-AF90-D8932FB0ECF1}" destId="{753CDEE6-3FB3-4A31-9402-004482D4AF7B}" srcOrd="0" destOrd="0" presId="urn:microsoft.com/office/officeart/2018/2/layout/IconVerticalSolidList"/>
    <dgm:cxn modelId="{FA699313-C9CC-4434-A063-559F9AE1844E}" type="presParOf" srcId="{753CDEE6-3FB3-4A31-9402-004482D4AF7B}" destId="{941C31F7-4073-419C-B876-426192D68871}" srcOrd="0" destOrd="0" presId="urn:microsoft.com/office/officeart/2018/2/layout/IconVerticalSolidList"/>
    <dgm:cxn modelId="{F417CDF5-7697-45F7-AF54-75FFA0C61D89}" type="presParOf" srcId="{753CDEE6-3FB3-4A31-9402-004482D4AF7B}" destId="{AE72B09F-34A0-4A83-99DA-63BD860617A9}" srcOrd="1" destOrd="0" presId="urn:microsoft.com/office/officeart/2018/2/layout/IconVerticalSolidList"/>
    <dgm:cxn modelId="{7ED5653D-9373-46B8-B2C7-CEF57A5BE3A1}" type="presParOf" srcId="{753CDEE6-3FB3-4A31-9402-004482D4AF7B}" destId="{DE81FC17-8D15-4D33-AE45-D24A17B3DC98}" srcOrd="2" destOrd="0" presId="urn:microsoft.com/office/officeart/2018/2/layout/IconVerticalSolidList"/>
    <dgm:cxn modelId="{523A4079-4ABB-48CC-93B4-B3CDF77B65D3}" type="presParOf" srcId="{753CDEE6-3FB3-4A31-9402-004482D4AF7B}" destId="{5D18E950-018F-4962-BE8A-0E57436846BB}" srcOrd="3" destOrd="0" presId="urn:microsoft.com/office/officeart/2018/2/layout/IconVerticalSolidList"/>
    <dgm:cxn modelId="{E120462C-68FC-4143-B1C7-6EB5504EAE0A}" type="presParOf" srcId="{B1071294-A50A-46F5-AF90-D8932FB0ECF1}" destId="{EDD0DF1B-3B38-4FC5-ADC4-0E7CD77F9BE4}" srcOrd="1" destOrd="0" presId="urn:microsoft.com/office/officeart/2018/2/layout/IconVerticalSolidList"/>
    <dgm:cxn modelId="{6C4BBB98-C57B-4C1E-BBF6-96D563A7F5AD}" type="presParOf" srcId="{B1071294-A50A-46F5-AF90-D8932FB0ECF1}" destId="{9694EB65-00F0-4CA7-B208-6A820087D924}" srcOrd="2" destOrd="0" presId="urn:microsoft.com/office/officeart/2018/2/layout/IconVerticalSolidList"/>
    <dgm:cxn modelId="{3CAE3F81-DDA6-4569-8953-02FAD48E1403}" type="presParOf" srcId="{9694EB65-00F0-4CA7-B208-6A820087D924}" destId="{39B6116C-3E17-457C-A8AF-9A3FA6C71E72}" srcOrd="0" destOrd="0" presId="urn:microsoft.com/office/officeart/2018/2/layout/IconVerticalSolidList"/>
    <dgm:cxn modelId="{A3BE6D08-AE0B-459C-A5D3-5329A5AB9C5A}" type="presParOf" srcId="{9694EB65-00F0-4CA7-B208-6A820087D924}" destId="{049BE85F-38B6-4F10-9FDC-2DD82D2AF55A}" srcOrd="1" destOrd="0" presId="urn:microsoft.com/office/officeart/2018/2/layout/IconVerticalSolidList"/>
    <dgm:cxn modelId="{241D0D1F-59F0-468C-9266-B8DEC00336EC}" type="presParOf" srcId="{9694EB65-00F0-4CA7-B208-6A820087D924}" destId="{57799129-B876-4259-934F-70F6EB9E01A4}" srcOrd="2" destOrd="0" presId="urn:microsoft.com/office/officeart/2018/2/layout/IconVerticalSolidList"/>
    <dgm:cxn modelId="{4C9CAD25-2E41-46BC-9D9B-62142F807380}" type="presParOf" srcId="{9694EB65-00F0-4CA7-B208-6A820087D924}" destId="{EB574BF9-7864-48A8-AE0A-83B69EAE68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5E6D68-A543-494B-9C6E-9BD282F7128F}" type="doc">
      <dgm:prSet loTypeId="urn:microsoft.com/office/officeart/2005/8/layout/vProcess5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82B400A-2AE9-453D-BF37-765E738DE980}">
      <dgm:prSet/>
      <dgm:spPr/>
      <dgm:t>
        <a:bodyPr/>
        <a:lstStyle/>
        <a:p>
          <a:r>
            <a:rPr lang="en-NZ" b="1" dirty="0"/>
            <a:t>Helps you design forms</a:t>
          </a:r>
          <a:endParaRPr lang="en-NZ" dirty="0"/>
        </a:p>
      </dgm:t>
    </dgm:pt>
    <dgm:pt modelId="{B0402CE2-8EEF-4257-9163-7E7595A807E1}" type="parTrans" cxnId="{811B944B-7E6A-4F0F-AF29-5406FB68B033}">
      <dgm:prSet/>
      <dgm:spPr/>
      <dgm:t>
        <a:bodyPr/>
        <a:lstStyle/>
        <a:p>
          <a:endParaRPr lang="en-NZ"/>
        </a:p>
      </dgm:t>
    </dgm:pt>
    <dgm:pt modelId="{4D189303-F7F3-45A8-9AA5-B5F959285F30}" type="sibTrans" cxnId="{811B944B-7E6A-4F0F-AF29-5406FB68B033}">
      <dgm:prSet/>
      <dgm:spPr/>
      <dgm:t>
        <a:bodyPr/>
        <a:lstStyle/>
        <a:p>
          <a:endParaRPr lang="en-NZ"/>
        </a:p>
      </dgm:t>
    </dgm:pt>
    <dgm:pt modelId="{4471DA29-E6C1-498D-9D4D-A9447DC56BD6}">
      <dgm:prSet/>
      <dgm:spPr/>
      <dgm:t>
        <a:bodyPr/>
        <a:lstStyle/>
        <a:p>
          <a:r>
            <a:rPr lang="en-NZ" b="1" dirty="0"/>
            <a:t>Delivers forms to the right audience</a:t>
          </a:r>
          <a:endParaRPr lang="en-NZ" dirty="0"/>
        </a:p>
      </dgm:t>
    </dgm:pt>
    <dgm:pt modelId="{EDB35844-6563-4EBD-9100-C7F8C473FC29}" type="parTrans" cxnId="{FC653C00-5313-4E4C-9164-D930FA2A7171}">
      <dgm:prSet/>
      <dgm:spPr/>
    </dgm:pt>
    <dgm:pt modelId="{32195941-0A90-4E44-BC75-CAF1CAF78FCB}" type="sibTrans" cxnId="{FC653C00-5313-4E4C-9164-D930FA2A7171}">
      <dgm:prSet/>
      <dgm:spPr/>
      <dgm:t>
        <a:bodyPr/>
        <a:lstStyle/>
        <a:p>
          <a:endParaRPr lang="en-NZ"/>
        </a:p>
      </dgm:t>
    </dgm:pt>
    <dgm:pt modelId="{8D662ADA-F8B9-41FA-AD12-E97568BCDF8A}">
      <dgm:prSet/>
      <dgm:spPr/>
      <dgm:t>
        <a:bodyPr/>
        <a:lstStyle/>
        <a:p>
          <a:r>
            <a:rPr lang="en-NZ" b="1" dirty="0"/>
            <a:t>Processes submitted form data</a:t>
          </a:r>
          <a:endParaRPr lang="en-NZ" dirty="0"/>
        </a:p>
      </dgm:t>
    </dgm:pt>
    <dgm:pt modelId="{1CB9C644-DB85-47EB-87CB-C6406C11B489}" type="parTrans" cxnId="{B9D3C1F3-85E0-4AAF-B431-52FE0D32284E}">
      <dgm:prSet/>
      <dgm:spPr/>
    </dgm:pt>
    <dgm:pt modelId="{3CF0F0AD-B4BD-4CF1-8567-F0646FE85113}" type="sibTrans" cxnId="{B9D3C1F3-85E0-4AAF-B431-52FE0D32284E}">
      <dgm:prSet/>
      <dgm:spPr/>
      <dgm:t>
        <a:bodyPr/>
        <a:lstStyle/>
        <a:p>
          <a:endParaRPr lang="en-NZ"/>
        </a:p>
      </dgm:t>
    </dgm:pt>
    <dgm:pt modelId="{18CA7104-8914-4D39-A01E-3E39DDF17D6E}">
      <dgm:prSet/>
      <dgm:spPr/>
      <dgm:t>
        <a:bodyPr/>
        <a:lstStyle/>
        <a:p>
          <a:r>
            <a:rPr lang="en-NZ" b="1" dirty="0"/>
            <a:t>Integrates form data with other workflows</a:t>
          </a:r>
          <a:endParaRPr lang="en-NZ" dirty="0"/>
        </a:p>
      </dgm:t>
    </dgm:pt>
    <dgm:pt modelId="{9905EBA4-A6DC-4D44-B388-1792CC923AD7}" type="parTrans" cxnId="{A0921E8F-5A89-4955-8F62-BE2BD5E91AB1}">
      <dgm:prSet/>
      <dgm:spPr/>
    </dgm:pt>
    <dgm:pt modelId="{44070630-D9BB-481C-9095-77512D22DADD}" type="sibTrans" cxnId="{A0921E8F-5A89-4955-8F62-BE2BD5E91AB1}">
      <dgm:prSet/>
      <dgm:spPr/>
      <dgm:t>
        <a:bodyPr/>
        <a:lstStyle/>
        <a:p>
          <a:endParaRPr lang="en-NZ"/>
        </a:p>
      </dgm:t>
    </dgm:pt>
    <dgm:pt modelId="{330AF67C-2024-4866-BEC3-AD3863FA0AFB}">
      <dgm:prSet/>
      <dgm:spPr/>
      <dgm:t>
        <a:bodyPr/>
        <a:lstStyle/>
        <a:p>
          <a:r>
            <a:rPr lang="en-NZ" b="1"/>
            <a:t>Enables </a:t>
          </a:r>
          <a:r>
            <a:rPr lang="en-NZ" b="1" dirty="0"/>
            <a:t>viewing and managing submitted data and uploaded/exported files</a:t>
          </a:r>
          <a:endParaRPr lang="en-NZ" dirty="0"/>
        </a:p>
      </dgm:t>
    </dgm:pt>
    <dgm:pt modelId="{45BDBCA2-AA02-439E-AB9B-18DEF18D5EF4}" type="parTrans" cxnId="{4E9DB5D8-E6C7-4982-A92D-AF0E0EC7CCB2}">
      <dgm:prSet/>
      <dgm:spPr/>
    </dgm:pt>
    <dgm:pt modelId="{0BF78754-E180-4F18-A40C-60254410ABE6}" type="sibTrans" cxnId="{4E9DB5D8-E6C7-4982-A92D-AF0E0EC7CCB2}">
      <dgm:prSet/>
      <dgm:spPr/>
    </dgm:pt>
    <dgm:pt modelId="{C839C718-9E1A-41BA-8A12-7650E642D4C2}" type="pres">
      <dgm:prSet presAssocID="{8B5E6D68-A543-494B-9C6E-9BD282F7128F}" presName="outerComposite" presStyleCnt="0">
        <dgm:presLayoutVars>
          <dgm:chMax val="5"/>
          <dgm:dir/>
          <dgm:resizeHandles val="exact"/>
        </dgm:presLayoutVars>
      </dgm:prSet>
      <dgm:spPr/>
    </dgm:pt>
    <dgm:pt modelId="{F1E120BE-EB25-4C51-8E09-67AB0AAF90B1}" type="pres">
      <dgm:prSet presAssocID="{8B5E6D68-A543-494B-9C6E-9BD282F7128F}" presName="dummyMaxCanvas" presStyleCnt="0">
        <dgm:presLayoutVars/>
      </dgm:prSet>
      <dgm:spPr/>
    </dgm:pt>
    <dgm:pt modelId="{F4D6B35C-FA55-4AC6-B9E2-133E7997B914}" type="pres">
      <dgm:prSet presAssocID="{8B5E6D68-A543-494B-9C6E-9BD282F7128F}" presName="FiveNodes_1" presStyleLbl="node1" presStyleIdx="0" presStyleCnt="5">
        <dgm:presLayoutVars>
          <dgm:bulletEnabled val="1"/>
        </dgm:presLayoutVars>
      </dgm:prSet>
      <dgm:spPr/>
    </dgm:pt>
    <dgm:pt modelId="{32D9E4A9-0E85-4B0D-8C12-756A663031E2}" type="pres">
      <dgm:prSet presAssocID="{8B5E6D68-A543-494B-9C6E-9BD282F7128F}" presName="FiveNodes_2" presStyleLbl="node1" presStyleIdx="1" presStyleCnt="5">
        <dgm:presLayoutVars>
          <dgm:bulletEnabled val="1"/>
        </dgm:presLayoutVars>
      </dgm:prSet>
      <dgm:spPr/>
    </dgm:pt>
    <dgm:pt modelId="{6E912EF7-0B35-4241-BA9D-780D64A9A287}" type="pres">
      <dgm:prSet presAssocID="{8B5E6D68-A543-494B-9C6E-9BD282F7128F}" presName="FiveNodes_3" presStyleLbl="node1" presStyleIdx="2" presStyleCnt="5">
        <dgm:presLayoutVars>
          <dgm:bulletEnabled val="1"/>
        </dgm:presLayoutVars>
      </dgm:prSet>
      <dgm:spPr/>
    </dgm:pt>
    <dgm:pt modelId="{15C64B29-787C-4FC2-8F6E-50E61783B782}" type="pres">
      <dgm:prSet presAssocID="{8B5E6D68-A543-494B-9C6E-9BD282F7128F}" presName="FiveNodes_4" presStyleLbl="node1" presStyleIdx="3" presStyleCnt="5">
        <dgm:presLayoutVars>
          <dgm:bulletEnabled val="1"/>
        </dgm:presLayoutVars>
      </dgm:prSet>
      <dgm:spPr/>
    </dgm:pt>
    <dgm:pt modelId="{77C59109-C157-4D81-BF03-1C005CD8E0F4}" type="pres">
      <dgm:prSet presAssocID="{8B5E6D68-A543-494B-9C6E-9BD282F7128F}" presName="FiveNodes_5" presStyleLbl="node1" presStyleIdx="4" presStyleCnt="5">
        <dgm:presLayoutVars>
          <dgm:bulletEnabled val="1"/>
        </dgm:presLayoutVars>
      </dgm:prSet>
      <dgm:spPr/>
    </dgm:pt>
    <dgm:pt modelId="{5F92D986-B0EF-4284-8607-F9388EB6BF9C}" type="pres">
      <dgm:prSet presAssocID="{8B5E6D68-A543-494B-9C6E-9BD282F7128F}" presName="FiveConn_1-2" presStyleLbl="fgAccFollowNode1" presStyleIdx="0" presStyleCnt="4">
        <dgm:presLayoutVars>
          <dgm:bulletEnabled val="1"/>
        </dgm:presLayoutVars>
      </dgm:prSet>
      <dgm:spPr/>
    </dgm:pt>
    <dgm:pt modelId="{D5A5C4BE-C35B-415A-8DAB-5EE2982AA283}" type="pres">
      <dgm:prSet presAssocID="{8B5E6D68-A543-494B-9C6E-9BD282F7128F}" presName="FiveConn_2-3" presStyleLbl="fgAccFollowNode1" presStyleIdx="1" presStyleCnt="4">
        <dgm:presLayoutVars>
          <dgm:bulletEnabled val="1"/>
        </dgm:presLayoutVars>
      </dgm:prSet>
      <dgm:spPr/>
    </dgm:pt>
    <dgm:pt modelId="{56362A5E-073B-4B58-99C9-413C607714D0}" type="pres">
      <dgm:prSet presAssocID="{8B5E6D68-A543-494B-9C6E-9BD282F7128F}" presName="FiveConn_3-4" presStyleLbl="fgAccFollowNode1" presStyleIdx="2" presStyleCnt="4">
        <dgm:presLayoutVars>
          <dgm:bulletEnabled val="1"/>
        </dgm:presLayoutVars>
      </dgm:prSet>
      <dgm:spPr/>
    </dgm:pt>
    <dgm:pt modelId="{AA81BB1F-5151-4648-8590-46BA845CF944}" type="pres">
      <dgm:prSet presAssocID="{8B5E6D68-A543-494B-9C6E-9BD282F7128F}" presName="FiveConn_4-5" presStyleLbl="fgAccFollowNode1" presStyleIdx="3" presStyleCnt="4">
        <dgm:presLayoutVars>
          <dgm:bulletEnabled val="1"/>
        </dgm:presLayoutVars>
      </dgm:prSet>
      <dgm:spPr/>
    </dgm:pt>
    <dgm:pt modelId="{9EBF7991-F20C-4895-8D10-2C318013FB37}" type="pres">
      <dgm:prSet presAssocID="{8B5E6D68-A543-494B-9C6E-9BD282F7128F}" presName="FiveNodes_1_text" presStyleLbl="node1" presStyleIdx="4" presStyleCnt="5">
        <dgm:presLayoutVars>
          <dgm:bulletEnabled val="1"/>
        </dgm:presLayoutVars>
      </dgm:prSet>
      <dgm:spPr/>
    </dgm:pt>
    <dgm:pt modelId="{6C977E2F-C5D6-461F-BE90-3B895D357DEC}" type="pres">
      <dgm:prSet presAssocID="{8B5E6D68-A543-494B-9C6E-9BD282F7128F}" presName="FiveNodes_2_text" presStyleLbl="node1" presStyleIdx="4" presStyleCnt="5">
        <dgm:presLayoutVars>
          <dgm:bulletEnabled val="1"/>
        </dgm:presLayoutVars>
      </dgm:prSet>
      <dgm:spPr/>
    </dgm:pt>
    <dgm:pt modelId="{C28CC09B-8438-44C1-9388-ECE14F72B5DC}" type="pres">
      <dgm:prSet presAssocID="{8B5E6D68-A543-494B-9C6E-9BD282F7128F}" presName="FiveNodes_3_text" presStyleLbl="node1" presStyleIdx="4" presStyleCnt="5">
        <dgm:presLayoutVars>
          <dgm:bulletEnabled val="1"/>
        </dgm:presLayoutVars>
      </dgm:prSet>
      <dgm:spPr/>
    </dgm:pt>
    <dgm:pt modelId="{F2AB5C0F-0C76-4757-AB74-8EACEB93EF81}" type="pres">
      <dgm:prSet presAssocID="{8B5E6D68-A543-494B-9C6E-9BD282F7128F}" presName="FiveNodes_4_text" presStyleLbl="node1" presStyleIdx="4" presStyleCnt="5">
        <dgm:presLayoutVars>
          <dgm:bulletEnabled val="1"/>
        </dgm:presLayoutVars>
      </dgm:prSet>
      <dgm:spPr/>
    </dgm:pt>
    <dgm:pt modelId="{04579E63-CBCF-4F5F-A393-94D55D30F9DC}" type="pres">
      <dgm:prSet presAssocID="{8B5E6D68-A543-494B-9C6E-9BD282F7128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C653C00-5313-4E4C-9164-D930FA2A7171}" srcId="{8B5E6D68-A543-494B-9C6E-9BD282F7128F}" destId="{4471DA29-E6C1-498D-9D4D-A9447DC56BD6}" srcOrd="1" destOrd="0" parTransId="{EDB35844-6563-4EBD-9100-C7F8C473FC29}" sibTransId="{32195941-0A90-4E44-BC75-CAF1CAF78FCB}"/>
    <dgm:cxn modelId="{BE2A200D-F8AC-43D3-B4ED-77F22EA0A662}" type="presOf" srcId="{982B400A-2AE9-453D-BF37-765E738DE980}" destId="{F4D6B35C-FA55-4AC6-B9E2-133E7997B914}" srcOrd="0" destOrd="0" presId="urn:microsoft.com/office/officeart/2005/8/layout/vProcess5"/>
    <dgm:cxn modelId="{14063613-278A-4F07-B0EB-C4820E3C0435}" type="presOf" srcId="{18CA7104-8914-4D39-A01E-3E39DDF17D6E}" destId="{F2AB5C0F-0C76-4757-AB74-8EACEB93EF81}" srcOrd="1" destOrd="0" presId="urn:microsoft.com/office/officeart/2005/8/layout/vProcess5"/>
    <dgm:cxn modelId="{CD2B5513-A74D-4137-9934-06E3EE3DE5AA}" type="presOf" srcId="{3CF0F0AD-B4BD-4CF1-8567-F0646FE85113}" destId="{56362A5E-073B-4B58-99C9-413C607714D0}" srcOrd="0" destOrd="0" presId="urn:microsoft.com/office/officeart/2005/8/layout/vProcess5"/>
    <dgm:cxn modelId="{0FAA6660-B0C4-40FF-B39B-52824D5227E2}" type="presOf" srcId="{8B5E6D68-A543-494B-9C6E-9BD282F7128F}" destId="{C839C718-9E1A-41BA-8A12-7650E642D4C2}" srcOrd="0" destOrd="0" presId="urn:microsoft.com/office/officeart/2005/8/layout/vProcess5"/>
    <dgm:cxn modelId="{BED5DF41-2A41-4AE9-B8DC-44C0F1E39FA4}" type="presOf" srcId="{8D662ADA-F8B9-41FA-AD12-E97568BCDF8A}" destId="{6E912EF7-0B35-4241-BA9D-780D64A9A287}" srcOrd="0" destOrd="0" presId="urn:microsoft.com/office/officeart/2005/8/layout/vProcess5"/>
    <dgm:cxn modelId="{58758F46-ACD1-4CE0-BC3F-6BD847CEB588}" type="presOf" srcId="{330AF67C-2024-4866-BEC3-AD3863FA0AFB}" destId="{77C59109-C157-4D81-BF03-1C005CD8E0F4}" srcOrd="0" destOrd="0" presId="urn:microsoft.com/office/officeart/2005/8/layout/vProcess5"/>
    <dgm:cxn modelId="{AA8CB166-58FA-47BA-9D1E-BDB9B14A861E}" type="presOf" srcId="{982B400A-2AE9-453D-BF37-765E738DE980}" destId="{9EBF7991-F20C-4895-8D10-2C318013FB37}" srcOrd="1" destOrd="0" presId="urn:microsoft.com/office/officeart/2005/8/layout/vProcess5"/>
    <dgm:cxn modelId="{811B944B-7E6A-4F0F-AF29-5406FB68B033}" srcId="{8B5E6D68-A543-494B-9C6E-9BD282F7128F}" destId="{982B400A-2AE9-453D-BF37-765E738DE980}" srcOrd="0" destOrd="0" parTransId="{B0402CE2-8EEF-4257-9163-7E7595A807E1}" sibTransId="{4D189303-F7F3-45A8-9AA5-B5F959285F30}"/>
    <dgm:cxn modelId="{EDBEED71-8288-4ED1-BA84-A410758730A4}" type="presOf" srcId="{8D662ADA-F8B9-41FA-AD12-E97568BCDF8A}" destId="{C28CC09B-8438-44C1-9388-ECE14F72B5DC}" srcOrd="1" destOrd="0" presId="urn:microsoft.com/office/officeart/2005/8/layout/vProcess5"/>
    <dgm:cxn modelId="{1D724576-2893-4BA2-927D-62CA78071693}" type="presOf" srcId="{4471DA29-E6C1-498D-9D4D-A9447DC56BD6}" destId="{32D9E4A9-0E85-4B0D-8C12-756A663031E2}" srcOrd="0" destOrd="0" presId="urn:microsoft.com/office/officeart/2005/8/layout/vProcess5"/>
    <dgm:cxn modelId="{28BEA55A-63EF-49F2-A56C-955657D77D05}" type="presOf" srcId="{330AF67C-2024-4866-BEC3-AD3863FA0AFB}" destId="{04579E63-CBCF-4F5F-A393-94D55D30F9DC}" srcOrd="1" destOrd="0" presId="urn:microsoft.com/office/officeart/2005/8/layout/vProcess5"/>
    <dgm:cxn modelId="{82E7558E-1265-4C91-9C16-57E751F3D7E8}" type="presOf" srcId="{4D189303-F7F3-45A8-9AA5-B5F959285F30}" destId="{5F92D986-B0EF-4284-8607-F9388EB6BF9C}" srcOrd="0" destOrd="0" presId="urn:microsoft.com/office/officeart/2005/8/layout/vProcess5"/>
    <dgm:cxn modelId="{A0921E8F-5A89-4955-8F62-BE2BD5E91AB1}" srcId="{8B5E6D68-A543-494B-9C6E-9BD282F7128F}" destId="{18CA7104-8914-4D39-A01E-3E39DDF17D6E}" srcOrd="3" destOrd="0" parTransId="{9905EBA4-A6DC-4D44-B388-1792CC923AD7}" sibTransId="{44070630-D9BB-481C-9095-77512D22DADD}"/>
    <dgm:cxn modelId="{575A268F-842E-414C-9231-1E9021B0B120}" type="presOf" srcId="{4471DA29-E6C1-498D-9D4D-A9447DC56BD6}" destId="{6C977E2F-C5D6-461F-BE90-3B895D357DEC}" srcOrd="1" destOrd="0" presId="urn:microsoft.com/office/officeart/2005/8/layout/vProcess5"/>
    <dgm:cxn modelId="{917FA392-CA92-46D1-A0A3-BC8B0048E7EC}" type="presOf" srcId="{32195941-0A90-4E44-BC75-CAF1CAF78FCB}" destId="{D5A5C4BE-C35B-415A-8DAB-5EE2982AA283}" srcOrd="0" destOrd="0" presId="urn:microsoft.com/office/officeart/2005/8/layout/vProcess5"/>
    <dgm:cxn modelId="{124B42D1-87E7-4F22-9A9B-A216D3113BFB}" type="presOf" srcId="{44070630-D9BB-481C-9095-77512D22DADD}" destId="{AA81BB1F-5151-4648-8590-46BA845CF944}" srcOrd="0" destOrd="0" presId="urn:microsoft.com/office/officeart/2005/8/layout/vProcess5"/>
    <dgm:cxn modelId="{4E9DB5D8-E6C7-4982-A92D-AF0E0EC7CCB2}" srcId="{8B5E6D68-A543-494B-9C6E-9BD282F7128F}" destId="{330AF67C-2024-4866-BEC3-AD3863FA0AFB}" srcOrd="4" destOrd="0" parTransId="{45BDBCA2-AA02-439E-AB9B-18DEF18D5EF4}" sibTransId="{0BF78754-E180-4F18-A40C-60254410ABE6}"/>
    <dgm:cxn modelId="{B9D3C1F3-85E0-4AAF-B431-52FE0D32284E}" srcId="{8B5E6D68-A543-494B-9C6E-9BD282F7128F}" destId="{8D662ADA-F8B9-41FA-AD12-E97568BCDF8A}" srcOrd="2" destOrd="0" parTransId="{1CB9C644-DB85-47EB-87CB-C6406C11B489}" sibTransId="{3CF0F0AD-B4BD-4CF1-8567-F0646FE85113}"/>
    <dgm:cxn modelId="{FC0D0AFA-8C09-415F-B847-5393B9A3B064}" type="presOf" srcId="{18CA7104-8914-4D39-A01E-3E39DDF17D6E}" destId="{15C64B29-787C-4FC2-8F6E-50E61783B782}" srcOrd="0" destOrd="0" presId="urn:microsoft.com/office/officeart/2005/8/layout/vProcess5"/>
    <dgm:cxn modelId="{7B8ECE92-A7A6-4802-8A23-FCBC74AE901B}" type="presParOf" srcId="{C839C718-9E1A-41BA-8A12-7650E642D4C2}" destId="{F1E120BE-EB25-4C51-8E09-67AB0AAF90B1}" srcOrd="0" destOrd="0" presId="urn:microsoft.com/office/officeart/2005/8/layout/vProcess5"/>
    <dgm:cxn modelId="{09003B2B-65E0-4278-BFD5-FAC9A98E1BB6}" type="presParOf" srcId="{C839C718-9E1A-41BA-8A12-7650E642D4C2}" destId="{F4D6B35C-FA55-4AC6-B9E2-133E7997B914}" srcOrd="1" destOrd="0" presId="urn:microsoft.com/office/officeart/2005/8/layout/vProcess5"/>
    <dgm:cxn modelId="{486BF66B-D929-4642-880A-9599AF0918B0}" type="presParOf" srcId="{C839C718-9E1A-41BA-8A12-7650E642D4C2}" destId="{32D9E4A9-0E85-4B0D-8C12-756A663031E2}" srcOrd="2" destOrd="0" presId="urn:microsoft.com/office/officeart/2005/8/layout/vProcess5"/>
    <dgm:cxn modelId="{074DFC8C-1734-4490-AB4D-78DA56AD0F8A}" type="presParOf" srcId="{C839C718-9E1A-41BA-8A12-7650E642D4C2}" destId="{6E912EF7-0B35-4241-BA9D-780D64A9A287}" srcOrd="3" destOrd="0" presId="urn:microsoft.com/office/officeart/2005/8/layout/vProcess5"/>
    <dgm:cxn modelId="{D4873FC8-FBB4-4D9C-BD27-0BFDFBC4A9E7}" type="presParOf" srcId="{C839C718-9E1A-41BA-8A12-7650E642D4C2}" destId="{15C64B29-787C-4FC2-8F6E-50E61783B782}" srcOrd="4" destOrd="0" presId="urn:microsoft.com/office/officeart/2005/8/layout/vProcess5"/>
    <dgm:cxn modelId="{B6D7B173-8CE5-4681-BD71-DE4EDEFA972C}" type="presParOf" srcId="{C839C718-9E1A-41BA-8A12-7650E642D4C2}" destId="{77C59109-C157-4D81-BF03-1C005CD8E0F4}" srcOrd="5" destOrd="0" presId="urn:microsoft.com/office/officeart/2005/8/layout/vProcess5"/>
    <dgm:cxn modelId="{B223C44F-35A9-484E-908E-61181D9A75D0}" type="presParOf" srcId="{C839C718-9E1A-41BA-8A12-7650E642D4C2}" destId="{5F92D986-B0EF-4284-8607-F9388EB6BF9C}" srcOrd="6" destOrd="0" presId="urn:microsoft.com/office/officeart/2005/8/layout/vProcess5"/>
    <dgm:cxn modelId="{B105F126-3486-40E5-8379-6172117045A1}" type="presParOf" srcId="{C839C718-9E1A-41BA-8A12-7650E642D4C2}" destId="{D5A5C4BE-C35B-415A-8DAB-5EE2982AA283}" srcOrd="7" destOrd="0" presId="urn:microsoft.com/office/officeart/2005/8/layout/vProcess5"/>
    <dgm:cxn modelId="{B6BFB223-C095-4FC7-8763-1FD87D6946F3}" type="presParOf" srcId="{C839C718-9E1A-41BA-8A12-7650E642D4C2}" destId="{56362A5E-073B-4B58-99C9-413C607714D0}" srcOrd="8" destOrd="0" presId="urn:microsoft.com/office/officeart/2005/8/layout/vProcess5"/>
    <dgm:cxn modelId="{975A519A-1AB6-4387-B696-CB2B5B614F47}" type="presParOf" srcId="{C839C718-9E1A-41BA-8A12-7650E642D4C2}" destId="{AA81BB1F-5151-4648-8590-46BA845CF944}" srcOrd="9" destOrd="0" presId="urn:microsoft.com/office/officeart/2005/8/layout/vProcess5"/>
    <dgm:cxn modelId="{AF52E98B-9C5F-4D84-9871-15DE01C36E93}" type="presParOf" srcId="{C839C718-9E1A-41BA-8A12-7650E642D4C2}" destId="{9EBF7991-F20C-4895-8D10-2C318013FB37}" srcOrd="10" destOrd="0" presId="urn:microsoft.com/office/officeart/2005/8/layout/vProcess5"/>
    <dgm:cxn modelId="{C3B2E3E5-8C4F-481F-8BB4-AEDAE89EE1C7}" type="presParOf" srcId="{C839C718-9E1A-41BA-8A12-7650E642D4C2}" destId="{6C977E2F-C5D6-461F-BE90-3B895D357DEC}" srcOrd="11" destOrd="0" presId="urn:microsoft.com/office/officeart/2005/8/layout/vProcess5"/>
    <dgm:cxn modelId="{7C7A47AD-F156-4908-8789-FDB53678CD57}" type="presParOf" srcId="{C839C718-9E1A-41BA-8A12-7650E642D4C2}" destId="{C28CC09B-8438-44C1-9388-ECE14F72B5DC}" srcOrd="12" destOrd="0" presId="urn:microsoft.com/office/officeart/2005/8/layout/vProcess5"/>
    <dgm:cxn modelId="{D3276021-BF56-4909-BB1E-53F825CC8EB8}" type="presParOf" srcId="{C839C718-9E1A-41BA-8A12-7650E642D4C2}" destId="{F2AB5C0F-0C76-4757-AB74-8EACEB93EF81}" srcOrd="13" destOrd="0" presId="urn:microsoft.com/office/officeart/2005/8/layout/vProcess5"/>
    <dgm:cxn modelId="{BFCEC7D4-0B34-413B-A79E-2F2D9C5BD4D9}" type="presParOf" srcId="{C839C718-9E1A-41BA-8A12-7650E642D4C2}" destId="{04579E63-CBCF-4F5F-A393-94D55D30F9D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696865-46A7-42A7-89BC-928287BE2BE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F7ABF41-3657-4F09-888C-45BB8ECC940F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b="1" dirty="0"/>
            <a:t>lack</a:t>
          </a:r>
          <a:r>
            <a:rPr lang="en-NZ" dirty="0"/>
            <a:t> the customization, extensibility, and flexibility needed for more advanced use cases</a:t>
          </a:r>
        </a:p>
      </dgm:t>
    </dgm:pt>
    <dgm:pt modelId="{C8933634-A94D-4C25-BDF2-99FC3485273C}" type="parTrans" cxnId="{C0C391C3-94BB-496C-A009-EADFF89B51D4}">
      <dgm:prSet/>
      <dgm:spPr/>
      <dgm:t>
        <a:bodyPr/>
        <a:lstStyle/>
        <a:p>
          <a:endParaRPr lang="en-NZ"/>
        </a:p>
      </dgm:t>
    </dgm:pt>
    <dgm:pt modelId="{1CCA345F-043F-46D0-94AD-F76099C79584}" type="sibTrans" cxnId="{C0C391C3-94BB-496C-A009-EADFF89B51D4}">
      <dgm:prSet/>
      <dgm:spPr/>
      <dgm:t>
        <a:bodyPr/>
        <a:lstStyle/>
        <a:p>
          <a:endParaRPr lang="en-NZ"/>
        </a:p>
      </dgm:t>
    </dgm:pt>
    <dgm:pt modelId="{3D01ACF0-EE9D-4515-91EF-2794238B2C20}">
      <dgm:prSet/>
      <dgm:spPr/>
      <dgm:t>
        <a:bodyPr/>
        <a:lstStyle/>
        <a:p>
          <a:pPr>
            <a:lnSpc>
              <a:spcPct val="100000"/>
            </a:lnSpc>
          </a:pPr>
          <a:r>
            <a:rPr lang="en-NZ" b="1" dirty="0"/>
            <a:t>Leading online form providers</a:t>
          </a:r>
          <a:r>
            <a:rPr lang="en-NZ" dirty="0"/>
            <a:t> primarily offer </a:t>
          </a:r>
          <a:r>
            <a:rPr lang="en-NZ" b="1" dirty="0"/>
            <a:t>too general</a:t>
          </a:r>
          <a:r>
            <a:rPr lang="en-NZ" dirty="0"/>
            <a:t> solutions that:</a:t>
          </a:r>
          <a:endParaRPr lang="en-US" dirty="0"/>
        </a:p>
      </dgm:t>
    </dgm:pt>
    <dgm:pt modelId="{B3E2D920-7357-454C-9108-3D53052985FB}" type="sibTrans" cxnId="{C28B5585-DB46-4CA7-BE2D-43EBC6363BB0}">
      <dgm:prSet/>
      <dgm:spPr/>
      <dgm:t>
        <a:bodyPr/>
        <a:lstStyle/>
        <a:p>
          <a:endParaRPr lang="en-NZ"/>
        </a:p>
      </dgm:t>
    </dgm:pt>
    <dgm:pt modelId="{DC4D12FF-FE9C-426B-9140-656EAAF64272}" type="parTrans" cxnId="{C28B5585-DB46-4CA7-BE2D-43EBC6363BB0}">
      <dgm:prSet/>
      <dgm:spPr/>
      <dgm:t>
        <a:bodyPr/>
        <a:lstStyle/>
        <a:p>
          <a:endParaRPr lang="en-NZ"/>
        </a:p>
      </dgm:t>
    </dgm:pt>
    <dgm:pt modelId="{760F183F-4F37-4D68-8810-FCE3B624B85E}" type="pres">
      <dgm:prSet presAssocID="{E3696865-46A7-42A7-89BC-928287BE2BE7}" presName="root" presStyleCnt="0">
        <dgm:presLayoutVars>
          <dgm:dir/>
          <dgm:resizeHandles val="exact"/>
        </dgm:presLayoutVars>
      </dgm:prSet>
      <dgm:spPr/>
    </dgm:pt>
    <dgm:pt modelId="{67451A6D-25A0-49E6-B9C0-9F66876BA1DB}" type="pres">
      <dgm:prSet presAssocID="{3D01ACF0-EE9D-4515-91EF-2794238B2C20}" presName="compNode" presStyleCnt="0"/>
      <dgm:spPr/>
    </dgm:pt>
    <dgm:pt modelId="{A856BF5A-3AD5-4DB5-87B8-BCD1835746D4}" type="pres">
      <dgm:prSet presAssocID="{3D01ACF0-EE9D-4515-91EF-2794238B2C20}" presName="bgRect" presStyleLbl="bgShp" presStyleIdx="0" presStyleCnt="2"/>
      <dgm:spPr/>
    </dgm:pt>
    <dgm:pt modelId="{9E15C617-84EC-4640-A9D9-24E2E410551A}" type="pres">
      <dgm:prSet presAssocID="{3D01ACF0-EE9D-4515-91EF-2794238B2C2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FEE3456D-C9E3-4C5E-BE35-90E3F0E1E268}" type="pres">
      <dgm:prSet presAssocID="{3D01ACF0-EE9D-4515-91EF-2794238B2C20}" presName="spaceRect" presStyleCnt="0"/>
      <dgm:spPr/>
    </dgm:pt>
    <dgm:pt modelId="{277A3F68-BD24-4E87-8BFF-0E215EC4C9F0}" type="pres">
      <dgm:prSet presAssocID="{3D01ACF0-EE9D-4515-91EF-2794238B2C20}" presName="parTx" presStyleLbl="revTx" presStyleIdx="0" presStyleCnt="2">
        <dgm:presLayoutVars>
          <dgm:chMax val="0"/>
          <dgm:chPref val="0"/>
        </dgm:presLayoutVars>
      </dgm:prSet>
      <dgm:spPr/>
    </dgm:pt>
    <dgm:pt modelId="{25BA3E12-664E-48CC-9E3A-EF924ABCFF19}" type="pres">
      <dgm:prSet presAssocID="{B3E2D920-7357-454C-9108-3D53052985FB}" presName="sibTrans" presStyleCnt="0"/>
      <dgm:spPr/>
    </dgm:pt>
    <dgm:pt modelId="{D33E34E2-C91F-4089-B02B-5150662F5C96}" type="pres">
      <dgm:prSet presAssocID="{4F7ABF41-3657-4F09-888C-45BB8ECC940F}" presName="compNode" presStyleCnt="0"/>
      <dgm:spPr/>
    </dgm:pt>
    <dgm:pt modelId="{6FD95A4E-E0F3-4A4B-97C2-E22A71FC1D2F}" type="pres">
      <dgm:prSet presAssocID="{4F7ABF41-3657-4F09-888C-45BB8ECC940F}" presName="bgRect" presStyleLbl="bgShp" presStyleIdx="1" presStyleCnt="2"/>
      <dgm:spPr/>
    </dgm:pt>
    <dgm:pt modelId="{D33FF09C-AA8F-4819-9C39-E8DF30DAB514}" type="pres">
      <dgm:prSet presAssocID="{4F7ABF41-3657-4F09-888C-45BB8ECC940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787D3767-13BC-4335-8B21-3EEEAAAFAE1A}" type="pres">
      <dgm:prSet presAssocID="{4F7ABF41-3657-4F09-888C-45BB8ECC940F}" presName="spaceRect" presStyleCnt="0"/>
      <dgm:spPr/>
    </dgm:pt>
    <dgm:pt modelId="{B9BE0709-7EED-4889-A270-718EB794C911}" type="pres">
      <dgm:prSet presAssocID="{4F7ABF41-3657-4F09-888C-45BB8ECC940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28B5585-DB46-4CA7-BE2D-43EBC6363BB0}" srcId="{E3696865-46A7-42A7-89BC-928287BE2BE7}" destId="{3D01ACF0-EE9D-4515-91EF-2794238B2C20}" srcOrd="0" destOrd="0" parTransId="{DC4D12FF-FE9C-426B-9140-656EAAF64272}" sibTransId="{B3E2D920-7357-454C-9108-3D53052985FB}"/>
    <dgm:cxn modelId="{F386ED91-C2B0-4101-AAB2-238289DFED21}" type="presOf" srcId="{4F7ABF41-3657-4F09-888C-45BB8ECC940F}" destId="{B9BE0709-7EED-4889-A270-718EB794C911}" srcOrd="0" destOrd="0" presId="urn:microsoft.com/office/officeart/2018/2/layout/IconVerticalSolidList"/>
    <dgm:cxn modelId="{9669C3B4-D7FE-4FFC-9DBC-099CDACB978B}" type="presOf" srcId="{E3696865-46A7-42A7-89BC-928287BE2BE7}" destId="{760F183F-4F37-4D68-8810-FCE3B624B85E}" srcOrd="0" destOrd="0" presId="urn:microsoft.com/office/officeart/2018/2/layout/IconVerticalSolidList"/>
    <dgm:cxn modelId="{B94E32C0-407A-49A4-AA39-08356BE8F661}" type="presOf" srcId="{3D01ACF0-EE9D-4515-91EF-2794238B2C20}" destId="{277A3F68-BD24-4E87-8BFF-0E215EC4C9F0}" srcOrd="0" destOrd="0" presId="urn:microsoft.com/office/officeart/2018/2/layout/IconVerticalSolidList"/>
    <dgm:cxn modelId="{C0C391C3-94BB-496C-A009-EADFF89B51D4}" srcId="{E3696865-46A7-42A7-89BC-928287BE2BE7}" destId="{4F7ABF41-3657-4F09-888C-45BB8ECC940F}" srcOrd="1" destOrd="0" parTransId="{C8933634-A94D-4C25-BDF2-99FC3485273C}" sibTransId="{1CCA345F-043F-46D0-94AD-F76099C79584}"/>
    <dgm:cxn modelId="{373BCD90-D8D5-4566-BDA7-C46A41F9F3DD}" type="presParOf" srcId="{760F183F-4F37-4D68-8810-FCE3B624B85E}" destId="{67451A6D-25A0-49E6-B9C0-9F66876BA1DB}" srcOrd="0" destOrd="0" presId="urn:microsoft.com/office/officeart/2018/2/layout/IconVerticalSolidList"/>
    <dgm:cxn modelId="{43CC24CA-063B-40CD-B5FB-AC1E79283279}" type="presParOf" srcId="{67451A6D-25A0-49E6-B9C0-9F66876BA1DB}" destId="{A856BF5A-3AD5-4DB5-87B8-BCD1835746D4}" srcOrd="0" destOrd="0" presId="urn:microsoft.com/office/officeart/2018/2/layout/IconVerticalSolidList"/>
    <dgm:cxn modelId="{B2A11650-C11A-464D-8C1B-66764AA0A346}" type="presParOf" srcId="{67451A6D-25A0-49E6-B9C0-9F66876BA1DB}" destId="{9E15C617-84EC-4640-A9D9-24E2E410551A}" srcOrd="1" destOrd="0" presId="urn:microsoft.com/office/officeart/2018/2/layout/IconVerticalSolidList"/>
    <dgm:cxn modelId="{B5C121FC-A3A3-41CB-8E52-1E52F21E2F0A}" type="presParOf" srcId="{67451A6D-25A0-49E6-B9C0-9F66876BA1DB}" destId="{FEE3456D-C9E3-4C5E-BE35-90E3F0E1E268}" srcOrd="2" destOrd="0" presId="urn:microsoft.com/office/officeart/2018/2/layout/IconVerticalSolidList"/>
    <dgm:cxn modelId="{6941C966-F32F-4DA1-9C11-AEC04461675E}" type="presParOf" srcId="{67451A6D-25A0-49E6-B9C0-9F66876BA1DB}" destId="{277A3F68-BD24-4E87-8BFF-0E215EC4C9F0}" srcOrd="3" destOrd="0" presId="urn:microsoft.com/office/officeart/2018/2/layout/IconVerticalSolidList"/>
    <dgm:cxn modelId="{2391880F-C93B-48DA-AFF2-1A0F89B380BD}" type="presParOf" srcId="{760F183F-4F37-4D68-8810-FCE3B624B85E}" destId="{25BA3E12-664E-48CC-9E3A-EF924ABCFF19}" srcOrd="1" destOrd="0" presId="urn:microsoft.com/office/officeart/2018/2/layout/IconVerticalSolidList"/>
    <dgm:cxn modelId="{5718CDCF-F8C9-4491-AA00-71B44C41056B}" type="presParOf" srcId="{760F183F-4F37-4D68-8810-FCE3B624B85E}" destId="{D33E34E2-C91F-4089-B02B-5150662F5C96}" srcOrd="2" destOrd="0" presId="urn:microsoft.com/office/officeart/2018/2/layout/IconVerticalSolidList"/>
    <dgm:cxn modelId="{9B62A287-93A8-4468-A998-B105B5A80F62}" type="presParOf" srcId="{D33E34E2-C91F-4089-B02B-5150662F5C96}" destId="{6FD95A4E-E0F3-4A4B-97C2-E22A71FC1D2F}" srcOrd="0" destOrd="0" presId="urn:microsoft.com/office/officeart/2018/2/layout/IconVerticalSolidList"/>
    <dgm:cxn modelId="{EED0A4BD-F706-4C19-A069-7A4C51733A7D}" type="presParOf" srcId="{D33E34E2-C91F-4089-B02B-5150662F5C96}" destId="{D33FF09C-AA8F-4819-9C39-E8DF30DAB514}" srcOrd="1" destOrd="0" presId="urn:microsoft.com/office/officeart/2018/2/layout/IconVerticalSolidList"/>
    <dgm:cxn modelId="{988E440B-28A0-40CF-8601-005A42262EF3}" type="presParOf" srcId="{D33E34E2-C91F-4089-B02B-5150662F5C96}" destId="{787D3767-13BC-4335-8B21-3EEEAAAFAE1A}" srcOrd="2" destOrd="0" presId="urn:microsoft.com/office/officeart/2018/2/layout/IconVerticalSolidList"/>
    <dgm:cxn modelId="{E1A7B558-E4CD-42F7-A7A0-D565F2DFE673}" type="presParOf" srcId="{D33E34E2-C91F-4089-B02B-5150662F5C96}" destId="{B9BE0709-7EED-4889-A270-718EB794C91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54B2CB-1FFF-4B57-AC14-777A68CAE844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260E6A-01BC-4AE3-9A0A-620EF822E5CF}">
      <dgm:prSet/>
      <dgm:spPr/>
      <dgm:t>
        <a:bodyPr/>
        <a:lstStyle/>
        <a:p>
          <a:r>
            <a:rPr lang="en-NZ" b="1"/>
            <a:t>Support</a:t>
          </a:r>
          <a:r>
            <a:rPr lang="en-NZ"/>
            <a:t> basic form-delivery scenarios</a:t>
          </a:r>
          <a:endParaRPr lang="en-US" dirty="0"/>
        </a:p>
      </dgm:t>
    </dgm:pt>
    <dgm:pt modelId="{162FC7FF-229D-489C-A453-EA4C8D347FB2}" type="parTrans" cxnId="{ACE93579-98B5-4181-A764-3AF8AB8C98F6}">
      <dgm:prSet/>
      <dgm:spPr/>
      <dgm:t>
        <a:bodyPr/>
        <a:lstStyle/>
        <a:p>
          <a:endParaRPr lang="en-US"/>
        </a:p>
      </dgm:t>
    </dgm:pt>
    <dgm:pt modelId="{4673A02E-0FC4-462F-BACE-EC7CDC8E1C20}" type="sibTrans" cxnId="{ACE93579-98B5-4181-A764-3AF8AB8C98F6}">
      <dgm:prSet/>
      <dgm:spPr/>
      <dgm:t>
        <a:bodyPr/>
        <a:lstStyle/>
        <a:p>
          <a:endParaRPr lang="en-US"/>
        </a:p>
      </dgm:t>
    </dgm:pt>
    <dgm:pt modelId="{1E7AB9F6-A423-43FC-A176-A6F55F85327E}">
      <dgm:prSet/>
      <dgm:spPr/>
      <dgm:t>
        <a:bodyPr/>
        <a:lstStyle/>
        <a:p>
          <a:r>
            <a:rPr lang="en-NZ" b="1"/>
            <a:t>Require</a:t>
          </a:r>
          <a:r>
            <a:rPr lang="en-NZ"/>
            <a:t> integration with other apps within their own ecosystem</a:t>
          </a:r>
          <a:endParaRPr lang="en-US" dirty="0"/>
        </a:p>
      </dgm:t>
    </dgm:pt>
    <dgm:pt modelId="{DF9C7BE4-A94D-44B6-A7E2-638F1BDC9C3D}" type="parTrans" cxnId="{120BA533-D4B2-4252-A5C4-14E17FB8FC39}">
      <dgm:prSet/>
      <dgm:spPr/>
      <dgm:t>
        <a:bodyPr/>
        <a:lstStyle/>
        <a:p>
          <a:endParaRPr lang="en-US"/>
        </a:p>
      </dgm:t>
    </dgm:pt>
    <dgm:pt modelId="{9BB3EF60-B3B0-4F49-B9BE-AC25A0BB8018}" type="sibTrans" cxnId="{120BA533-D4B2-4252-A5C4-14E17FB8FC39}">
      <dgm:prSet/>
      <dgm:spPr/>
      <dgm:t>
        <a:bodyPr/>
        <a:lstStyle/>
        <a:p>
          <a:endParaRPr lang="en-US"/>
        </a:p>
      </dgm:t>
    </dgm:pt>
    <dgm:pt modelId="{9550430D-3440-4266-9782-F6DE99248C12}">
      <dgm:prSet/>
      <dgm:spPr/>
      <dgm:t>
        <a:bodyPr/>
        <a:lstStyle/>
        <a:p>
          <a:r>
            <a:rPr lang="en-NZ" b="1"/>
            <a:t>Offer</a:t>
          </a:r>
          <a:r>
            <a:rPr lang="en-NZ"/>
            <a:t> restricted access to form data &amp; files</a:t>
          </a:r>
          <a:endParaRPr lang="en-US" dirty="0"/>
        </a:p>
      </dgm:t>
    </dgm:pt>
    <dgm:pt modelId="{41234DB1-D544-4495-AC36-BF9A03223D37}" type="parTrans" cxnId="{A07162C0-63A7-4021-B611-1DC8FBAAF868}">
      <dgm:prSet/>
      <dgm:spPr/>
      <dgm:t>
        <a:bodyPr/>
        <a:lstStyle/>
        <a:p>
          <a:endParaRPr lang="en-US"/>
        </a:p>
      </dgm:t>
    </dgm:pt>
    <dgm:pt modelId="{EAABCA52-1F67-4F19-BD6F-323FC66F5E27}" type="sibTrans" cxnId="{A07162C0-63A7-4021-B611-1DC8FBAAF868}">
      <dgm:prSet/>
      <dgm:spPr/>
      <dgm:t>
        <a:bodyPr/>
        <a:lstStyle/>
        <a:p>
          <a:endParaRPr lang="en-US"/>
        </a:p>
      </dgm:t>
    </dgm:pt>
    <dgm:pt modelId="{971F047A-A338-4933-80E7-A6D33A6CF885}">
      <dgm:prSet/>
      <dgm:spPr/>
      <dgm:t>
        <a:bodyPr/>
        <a:lstStyle/>
        <a:p>
          <a:r>
            <a:rPr lang="en-NZ" b="1"/>
            <a:t>Have</a:t>
          </a:r>
          <a:r>
            <a:rPr lang="en-NZ"/>
            <a:t> limited integration with clients’ digital systems</a:t>
          </a:r>
          <a:endParaRPr lang="en-US" dirty="0"/>
        </a:p>
      </dgm:t>
    </dgm:pt>
    <dgm:pt modelId="{9C97C222-3051-4FED-AFDA-89CF005DF28C}" type="parTrans" cxnId="{5BB5AA01-11C5-405E-9565-77B8A0890BEE}">
      <dgm:prSet/>
      <dgm:spPr/>
      <dgm:t>
        <a:bodyPr/>
        <a:lstStyle/>
        <a:p>
          <a:endParaRPr lang="en-US"/>
        </a:p>
      </dgm:t>
    </dgm:pt>
    <dgm:pt modelId="{9483DB38-5D19-4FBC-9212-972FD6FBD868}" type="sibTrans" cxnId="{5BB5AA01-11C5-405E-9565-77B8A0890BEE}">
      <dgm:prSet/>
      <dgm:spPr/>
      <dgm:t>
        <a:bodyPr/>
        <a:lstStyle/>
        <a:p>
          <a:endParaRPr lang="en-US"/>
        </a:p>
      </dgm:t>
    </dgm:pt>
    <dgm:pt modelId="{B27784E0-350F-4805-A928-96A604A09EF9}">
      <dgm:prSet/>
      <dgm:spPr/>
      <dgm:t>
        <a:bodyPr/>
        <a:lstStyle/>
        <a:p>
          <a:r>
            <a:rPr lang="en-NZ" b="1"/>
            <a:t>Allow</a:t>
          </a:r>
          <a:r>
            <a:rPr lang="en-NZ"/>
            <a:t> only the creation of standard forms with a limited set of question types</a:t>
          </a:r>
          <a:endParaRPr lang="en-US" dirty="0"/>
        </a:p>
      </dgm:t>
    </dgm:pt>
    <dgm:pt modelId="{29933314-F3DE-4D59-AEBC-2B17610B09FE}" type="parTrans" cxnId="{9B2DAFB8-2A32-4443-B453-A5E89B3D0406}">
      <dgm:prSet/>
      <dgm:spPr/>
      <dgm:t>
        <a:bodyPr/>
        <a:lstStyle/>
        <a:p>
          <a:endParaRPr lang="en-NZ"/>
        </a:p>
      </dgm:t>
    </dgm:pt>
    <dgm:pt modelId="{28ED22EE-28BC-4FF3-B2AF-2EFD0B26D6AA}" type="sibTrans" cxnId="{9B2DAFB8-2A32-4443-B453-A5E89B3D0406}">
      <dgm:prSet/>
      <dgm:spPr/>
      <dgm:t>
        <a:bodyPr/>
        <a:lstStyle/>
        <a:p>
          <a:endParaRPr lang="en-NZ"/>
        </a:p>
      </dgm:t>
    </dgm:pt>
    <dgm:pt modelId="{390AED44-9010-474B-81B5-BABDB3AD0725}" type="pres">
      <dgm:prSet presAssocID="{8654B2CB-1FFF-4B57-AC14-777A68CAE844}" presName="diagram" presStyleCnt="0">
        <dgm:presLayoutVars>
          <dgm:dir/>
          <dgm:resizeHandles val="exact"/>
        </dgm:presLayoutVars>
      </dgm:prSet>
      <dgm:spPr/>
    </dgm:pt>
    <dgm:pt modelId="{B867C133-907D-4A2C-A277-3CEF558A7D8C}" type="pres">
      <dgm:prSet presAssocID="{B27784E0-350F-4805-A928-96A604A09EF9}" presName="node" presStyleLbl="node1" presStyleIdx="0" presStyleCnt="5">
        <dgm:presLayoutVars>
          <dgm:bulletEnabled val="1"/>
        </dgm:presLayoutVars>
      </dgm:prSet>
      <dgm:spPr/>
    </dgm:pt>
    <dgm:pt modelId="{7B9B3EDB-7857-48F5-9088-D75D26607FD9}" type="pres">
      <dgm:prSet presAssocID="{28ED22EE-28BC-4FF3-B2AF-2EFD0B26D6AA}" presName="sibTrans" presStyleCnt="0"/>
      <dgm:spPr/>
    </dgm:pt>
    <dgm:pt modelId="{80A9E097-76ED-4059-B0C0-FED449AEA9FB}" type="pres">
      <dgm:prSet presAssocID="{AC260E6A-01BC-4AE3-9A0A-620EF822E5CF}" presName="node" presStyleLbl="node1" presStyleIdx="1" presStyleCnt="5">
        <dgm:presLayoutVars>
          <dgm:bulletEnabled val="1"/>
        </dgm:presLayoutVars>
      </dgm:prSet>
      <dgm:spPr/>
    </dgm:pt>
    <dgm:pt modelId="{6DA8FFE9-3370-4765-9098-3C1DD0AA873E}" type="pres">
      <dgm:prSet presAssocID="{4673A02E-0FC4-462F-BACE-EC7CDC8E1C20}" presName="sibTrans" presStyleCnt="0"/>
      <dgm:spPr/>
    </dgm:pt>
    <dgm:pt modelId="{B72A804F-2C4A-41BD-A36A-C0EC87118289}" type="pres">
      <dgm:prSet presAssocID="{1E7AB9F6-A423-43FC-A176-A6F55F85327E}" presName="node" presStyleLbl="node1" presStyleIdx="2" presStyleCnt="5">
        <dgm:presLayoutVars>
          <dgm:bulletEnabled val="1"/>
        </dgm:presLayoutVars>
      </dgm:prSet>
      <dgm:spPr/>
    </dgm:pt>
    <dgm:pt modelId="{2BB88321-27B8-4776-B468-4734438271F8}" type="pres">
      <dgm:prSet presAssocID="{9BB3EF60-B3B0-4F49-B9BE-AC25A0BB8018}" presName="sibTrans" presStyleCnt="0"/>
      <dgm:spPr/>
    </dgm:pt>
    <dgm:pt modelId="{F5D4CCA1-F6F4-4CC5-A57B-5DE0443B802E}" type="pres">
      <dgm:prSet presAssocID="{9550430D-3440-4266-9782-F6DE99248C12}" presName="node" presStyleLbl="node1" presStyleIdx="3" presStyleCnt="5">
        <dgm:presLayoutVars>
          <dgm:bulletEnabled val="1"/>
        </dgm:presLayoutVars>
      </dgm:prSet>
      <dgm:spPr/>
    </dgm:pt>
    <dgm:pt modelId="{33AD72A8-3391-4660-9A7A-4CCDA95CB28F}" type="pres">
      <dgm:prSet presAssocID="{EAABCA52-1F67-4F19-BD6F-323FC66F5E27}" presName="sibTrans" presStyleCnt="0"/>
      <dgm:spPr/>
    </dgm:pt>
    <dgm:pt modelId="{7DEF5466-A713-4271-952E-1545E685D1BA}" type="pres">
      <dgm:prSet presAssocID="{971F047A-A338-4933-80E7-A6D33A6CF885}" presName="node" presStyleLbl="node1" presStyleIdx="4" presStyleCnt="5">
        <dgm:presLayoutVars>
          <dgm:bulletEnabled val="1"/>
        </dgm:presLayoutVars>
      </dgm:prSet>
      <dgm:spPr/>
    </dgm:pt>
  </dgm:ptLst>
  <dgm:cxnLst>
    <dgm:cxn modelId="{5BB5AA01-11C5-405E-9565-77B8A0890BEE}" srcId="{8654B2CB-1FFF-4B57-AC14-777A68CAE844}" destId="{971F047A-A338-4933-80E7-A6D33A6CF885}" srcOrd="4" destOrd="0" parTransId="{9C97C222-3051-4FED-AFDA-89CF005DF28C}" sibTransId="{9483DB38-5D19-4FBC-9212-972FD6FBD868}"/>
    <dgm:cxn modelId="{2AC63909-2ABB-4B77-84BF-8A58650038B3}" type="presOf" srcId="{8654B2CB-1FFF-4B57-AC14-777A68CAE844}" destId="{390AED44-9010-474B-81B5-BABDB3AD0725}" srcOrd="0" destOrd="0" presId="urn:microsoft.com/office/officeart/2005/8/layout/default"/>
    <dgm:cxn modelId="{120BA533-D4B2-4252-A5C4-14E17FB8FC39}" srcId="{8654B2CB-1FFF-4B57-AC14-777A68CAE844}" destId="{1E7AB9F6-A423-43FC-A176-A6F55F85327E}" srcOrd="2" destOrd="0" parTransId="{DF9C7BE4-A94D-44B6-A7E2-638F1BDC9C3D}" sibTransId="{9BB3EF60-B3B0-4F49-B9BE-AC25A0BB8018}"/>
    <dgm:cxn modelId="{EDD4D668-B02B-4692-91D1-D065CFCD871F}" type="presOf" srcId="{B27784E0-350F-4805-A928-96A604A09EF9}" destId="{B867C133-907D-4A2C-A277-3CEF558A7D8C}" srcOrd="0" destOrd="0" presId="urn:microsoft.com/office/officeart/2005/8/layout/default"/>
    <dgm:cxn modelId="{ACE93579-98B5-4181-A764-3AF8AB8C98F6}" srcId="{8654B2CB-1FFF-4B57-AC14-777A68CAE844}" destId="{AC260E6A-01BC-4AE3-9A0A-620EF822E5CF}" srcOrd="1" destOrd="0" parTransId="{162FC7FF-229D-489C-A453-EA4C8D347FB2}" sibTransId="{4673A02E-0FC4-462F-BACE-EC7CDC8E1C20}"/>
    <dgm:cxn modelId="{09E5F0B4-5841-499A-B6AB-ACB64228279E}" type="presOf" srcId="{AC260E6A-01BC-4AE3-9A0A-620EF822E5CF}" destId="{80A9E097-76ED-4059-B0C0-FED449AEA9FB}" srcOrd="0" destOrd="0" presId="urn:microsoft.com/office/officeart/2005/8/layout/default"/>
    <dgm:cxn modelId="{9B2DAFB8-2A32-4443-B453-A5E89B3D0406}" srcId="{8654B2CB-1FFF-4B57-AC14-777A68CAE844}" destId="{B27784E0-350F-4805-A928-96A604A09EF9}" srcOrd="0" destOrd="0" parTransId="{29933314-F3DE-4D59-AEBC-2B17610B09FE}" sibTransId="{28ED22EE-28BC-4FF3-B2AF-2EFD0B26D6AA}"/>
    <dgm:cxn modelId="{A07162C0-63A7-4021-B611-1DC8FBAAF868}" srcId="{8654B2CB-1FFF-4B57-AC14-777A68CAE844}" destId="{9550430D-3440-4266-9782-F6DE99248C12}" srcOrd="3" destOrd="0" parTransId="{41234DB1-D544-4495-AC36-BF9A03223D37}" sibTransId="{EAABCA52-1F67-4F19-BD6F-323FC66F5E27}"/>
    <dgm:cxn modelId="{83A520CC-9AA5-4922-8CF2-A1DC8192C428}" type="presOf" srcId="{971F047A-A338-4933-80E7-A6D33A6CF885}" destId="{7DEF5466-A713-4271-952E-1545E685D1BA}" srcOrd="0" destOrd="0" presId="urn:microsoft.com/office/officeart/2005/8/layout/default"/>
    <dgm:cxn modelId="{A208DEEE-CA43-4DC0-B441-3DFAB28DB126}" type="presOf" srcId="{1E7AB9F6-A423-43FC-A176-A6F55F85327E}" destId="{B72A804F-2C4A-41BD-A36A-C0EC87118289}" srcOrd="0" destOrd="0" presId="urn:microsoft.com/office/officeart/2005/8/layout/default"/>
    <dgm:cxn modelId="{269796FF-1147-46CF-8493-EEEAA6EFDB6E}" type="presOf" srcId="{9550430D-3440-4266-9782-F6DE99248C12}" destId="{F5D4CCA1-F6F4-4CC5-A57B-5DE0443B802E}" srcOrd="0" destOrd="0" presId="urn:microsoft.com/office/officeart/2005/8/layout/default"/>
    <dgm:cxn modelId="{F23E513A-B4DD-4D1B-B48F-0F602C967395}" type="presParOf" srcId="{390AED44-9010-474B-81B5-BABDB3AD0725}" destId="{B867C133-907D-4A2C-A277-3CEF558A7D8C}" srcOrd="0" destOrd="0" presId="urn:microsoft.com/office/officeart/2005/8/layout/default"/>
    <dgm:cxn modelId="{B0B6503C-AD65-4F91-8CC9-581670AA1F01}" type="presParOf" srcId="{390AED44-9010-474B-81B5-BABDB3AD0725}" destId="{7B9B3EDB-7857-48F5-9088-D75D26607FD9}" srcOrd="1" destOrd="0" presId="urn:microsoft.com/office/officeart/2005/8/layout/default"/>
    <dgm:cxn modelId="{D9D04271-C617-446D-BC11-B96EE8C06F81}" type="presParOf" srcId="{390AED44-9010-474B-81B5-BABDB3AD0725}" destId="{80A9E097-76ED-4059-B0C0-FED449AEA9FB}" srcOrd="2" destOrd="0" presId="urn:microsoft.com/office/officeart/2005/8/layout/default"/>
    <dgm:cxn modelId="{49CFC0DD-F24A-419B-BB83-6BCB8ECF11F2}" type="presParOf" srcId="{390AED44-9010-474B-81B5-BABDB3AD0725}" destId="{6DA8FFE9-3370-4765-9098-3C1DD0AA873E}" srcOrd="3" destOrd="0" presId="urn:microsoft.com/office/officeart/2005/8/layout/default"/>
    <dgm:cxn modelId="{9DCA14AA-F748-423A-9C20-A145CB307CA3}" type="presParOf" srcId="{390AED44-9010-474B-81B5-BABDB3AD0725}" destId="{B72A804F-2C4A-41BD-A36A-C0EC87118289}" srcOrd="4" destOrd="0" presId="urn:microsoft.com/office/officeart/2005/8/layout/default"/>
    <dgm:cxn modelId="{71A2B9E9-826C-470A-8F47-343772C1A79D}" type="presParOf" srcId="{390AED44-9010-474B-81B5-BABDB3AD0725}" destId="{2BB88321-27B8-4776-B468-4734438271F8}" srcOrd="5" destOrd="0" presId="urn:microsoft.com/office/officeart/2005/8/layout/default"/>
    <dgm:cxn modelId="{646467CA-2F13-4D31-823B-BAD19069AA45}" type="presParOf" srcId="{390AED44-9010-474B-81B5-BABDB3AD0725}" destId="{F5D4CCA1-F6F4-4CC5-A57B-5DE0443B802E}" srcOrd="6" destOrd="0" presId="urn:microsoft.com/office/officeart/2005/8/layout/default"/>
    <dgm:cxn modelId="{DF2655FE-08E4-4A1B-91B5-D20CFE58FD2E}" type="presParOf" srcId="{390AED44-9010-474B-81B5-BABDB3AD0725}" destId="{33AD72A8-3391-4660-9A7A-4CCDA95CB28F}" srcOrd="7" destOrd="0" presId="urn:microsoft.com/office/officeart/2005/8/layout/default"/>
    <dgm:cxn modelId="{6F2EC77F-6736-472E-B245-0E44ACD6A213}" type="presParOf" srcId="{390AED44-9010-474B-81B5-BABDB3AD0725}" destId="{7DEF5466-A713-4271-952E-1545E685D1B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54B2CB-1FFF-4B57-AC14-777A68CAE844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260E6A-01BC-4AE3-9A0A-620EF822E5CF}">
      <dgm:prSet/>
      <dgm:spPr/>
      <dgm:t>
        <a:bodyPr/>
        <a:lstStyle/>
        <a:p>
          <a:r>
            <a:rPr lang="en-NZ" b="1" dirty="0"/>
            <a:t>Supports standard links, user-unique links, controlled links and more.</a:t>
          </a:r>
          <a:endParaRPr lang="en-US" dirty="0"/>
        </a:p>
      </dgm:t>
    </dgm:pt>
    <dgm:pt modelId="{162FC7FF-229D-489C-A453-EA4C8D347FB2}" type="parTrans" cxnId="{ACE93579-98B5-4181-A764-3AF8AB8C98F6}">
      <dgm:prSet/>
      <dgm:spPr/>
      <dgm:t>
        <a:bodyPr/>
        <a:lstStyle/>
        <a:p>
          <a:endParaRPr lang="en-US"/>
        </a:p>
      </dgm:t>
    </dgm:pt>
    <dgm:pt modelId="{4673A02E-0FC4-462F-BACE-EC7CDC8E1C20}" type="sibTrans" cxnId="{ACE93579-98B5-4181-A764-3AF8AB8C98F6}">
      <dgm:prSet/>
      <dgm:spPr/>
      <dgm:t>
        <a:bodyPr/>
        <a:lstStyle/>
        <a:p>
          <a:endParaRPr lang="en-US"/>
        </a:p>
      </dgm:t>
    </dgm:pt>
    <dgm:pt modelId="{1E7AB9F6-A423-43FC-A176-A6F55F85327E}">
      <dgm:prSet/>
      <dgm:spPr/>
      <dgm:t>
        <a:bodyPr/>
        <a:lstStyle/>
        <a:p>
          <a:r>
            <a:rPr lang="en-NZ" b="1" dirty="0"/>
            <a:t>All-in-one application suite</a:t>
          </a:r>
          <a:endParaRPr lang="en-US" dirty="0"/>
        </a:p>
      </dgm:t>
    </dgm:pt>
    <dgm:pt modelId="{DF9C7BE4-A94D-44B6-A7E2-638F1BDC9C3D}" type="parTrans" cxnId="{120BA533-D4B2-4252-A5C4-14E17FB8FC39}">
      <dgm:prSet/>
      <dgm:spPr/>
      <dgm:t>
        <a:bodyPr/>
        <a:lstStyle/>
        <a:p>
          <a:endParaRPr lang="en-US"/>
        </a:p>
      </dgm:t>
    </dgm:pt>
    <dgm:pt modelId="{9BB3EF60-B3B0-4F49-B9BE-AC25A0BB8018}" type="sibTrans" cxnId="{120BA533-D4B2-4252-A5C4-14E17FB8FC39}">
      <dgm:prSet/>
      <dgm:spPr/>
      <dgm:t>
        <a:bodyPr/>
        <a:lstStyle/>
        <a:p>
          <a:endParaRPr lang="en-US"/>
        </a:p>
      </dgm:t>
    </dgm:pt>
    <dgm:pt modelId="{9550430D-3440-4266-9782-F6DE99248C12}">
      <dgm:prSet/>
      <dgm:spPr/>
      <dgm:t>
        <a:bodyPr/>
        <a:lstStyle/>
        <a:p>
          <a:r>
            <a:rPr lang="en-NZ" b="1" dirty="0"/>
            <a:t>Offer</a:t>
          </a:r>
          <a:r>
            <a:rPr lang="en-NZ" dirty="0"/>
            <a:t> full and easy access to your form data and files</a:t>
          </a:r>
          <a:endParaRPr lang="en-US" dirty="0"/>
        </a:p>
      </dgm:t>
    </dgm:pt>
    <dgm:pt modelId="{41234DB1-D544-4495-AC36-BF9A03223D37}" type="parTrans" cxnId="{A07162C0-63A7-4021-B611-1DC8FBAAF868}">
      <dgm:prSet/>
      <dgm:spPr/>
      <dgm:t>
        <a:bodyPr/>
        <a:lstStyle/>
        <a:p>
          <a:endParaRPr lang="en-US"/>
        </a:p>
      </dgm:t>
    </dgm:pt>
    <dgm:pt modelId="{EAABCA52-1F67-4F19-BD6F-323FC66F5E27}" type="sibTrans" cxnId="{A07162C0-63A7-4021-B611-1DC8FBAAF868}">
      <dgm:prSet/>
      <dgm:spPr/>
      <dgm:t>
        <a:bodyPr/>
        <a:lstStyle/>
        <a:p>
          <a:endParaRPr lang="en-US"/>
        </a:p>
      </dgm:t>
    </dgm:pt>
    <dgm:pt modelId="{971F047A-A338-4933-80E7-A6D33A6CF885}">
      <dgm:prSet/>
      <dgm:spPr/>
      <dgm:t>
        <a:bodyPr/>
        <a:lstStyle/>
        <a:p>
          <a:r>
            <a:rPr lang="en-US" dirty="0"/>
            <a:t>Smooth integration with your databases, workflows, API endpoints, and more</a:t>
          </a:r>
        </a:p>
      </dgm:t>
    </dgm:pt>
    <dgm:pt modelId="{9C97C222-3051-4FED-AFDA-89CF005DF28C}" type="parTrans" cxnId="{5BB5AA01-11C5-405E-9565-77B8A0890BEE}">
      <dgm:prSet/>
      <dgm:spPr/>
      <dgm:t>
        <a:bodyPr/>
        <a:lstStyle/>
        <a:p>
          <a:endParaRPr lang="en-US"/>
        </a:p>
      </dgm:t>
    </dgm:pt>
    <dgm:pt modelId="{9483DB38-5D19-4FBC-9212-972FD6FBD868}" type="sibTrans" cxnId="{5BB5AA01-11C5-405E-9565-77B8A0890BEE}">
      <dgm:prSet/>
      <dgm:spPr/>
      <dgm:t>
        <a:bodyPr/>
        <a:lstStyle/>
        <a:p>
          <a:endParaRPr lang="en-US"/>
        </a:p>
      </dgm:t>
    </dgm:pt>
    <dgm:pt modelId="{B27784E0-350F-4805-A928-96A604A09EF9}">
      <dgm:prSet/>
      <dgm:spPr/>
      <dgm:t>
        <a:bodyPr/>
        <a:lstStyle/>
        <a:p>
          <a:r>
            <a:rPr lang="en-NZ" dirty="0"/>
            <a:t>AI-Powered Form Design with Extensive Question Types, Advanced Validations, Complex Structures, and Dynamic Data Injection</a:t>
          </a:r>
          <a:endParaRPr lang="en-US" dirty="0"/>
        </a:p>
      </dgm:t>
    </dgm:pt>
    <dgm:pt modelId="{29933314-F3DE-4D59-AEBC-2B17610B09FE}" type="parTrans" cxnId="{9B2DAFB8-2A32-4443-B453-A5E89B3D0406}">
      <dgm:prSet/>
      <dgm:spPr/>
      <dgm:t>
        <a:bodyPr/>
        <a:lstStyle/>
        <a:p>
          <a:endParaRPr lang="en-NZ"/>
        </a:p>
      </dgm:t>
    </dgm:pt>
    <dgm:pt modelId="{28ED22EE-28BC-4FF3-B2AF-2EFD0B26D6AA}" type="sibTrans" cxnId="{9B2DAFB8-2A32-4443-B453-A5E89B3D0406}">
      <dgm:prSet/>
      <dgm:spPr/>
      <dgm:t>
        <a:bodyPr/>
        <a:lstStyle/>
        <a:p>
          <a:endParaRPr lang="en-NZ"/>
        </a:p>
      </dgm:t>
    </dgm:pt>
    <dgm:pt modelId="{390AED44-9010-474B-81B5-BABDB3AD0725}" type="pres">
      <dgm:prSet presAssocID="{8654B2CB-1FFF-4B57-AC14-777A68CAE844}" presName="diagram" presStyleCnt="0">
        <dgm:presLayoutVars>
          <dgm:dir/>
          <dgm:resizeHandles val="exact"/>
        </dgm:presLayoutVars>
      </dgm:prSet>
      <dgm:spPr/>
    </dgm:pt>
    <dgm:pt modelId="{B867C133-907D-4A2C-A277-3CEF558A7D8C}" type="pres">
      <dgm:prSet presAssocID="{B27784E0-350F-4805-A928-96A604A09EF9}" presName="node" presStyleLbl="node1" presStyleIdx="0" presStyleCnt="5">
        <dgm:presLayoutVars>
          <dgm:bulletEnabled val="1"/>
        </dgm:presLayoutVars>
      </dgm:prSet>
      <dgm:spPr/>
    </dgm:pt>
    <dgm:pt modelId="{7B9B3EDB-7857-48F5-9088-D75D26607FD9}" type="pres">
      <dgm:prSet presAssocID="{28ED22EE-28BC-4FF3-B2AF-2EFD0B26D6AA}" presName="sibTrans" presStyleCnt="0"/>
      <dgm:spPr/>
    </dgm:pt>
    <dgm:pt modelId="{80A9E097-76ED-4059-B0C0-FED449AEA9FB}" type="pres">
      <dgm:prSet presAssocID="{AC260E6A-01BC-4AE3-9A0A-620EF822E5CF}" presName="node" presStyleLbl="node1" presStyleIdx="1" presStyleCnt="5">
        <dgm:presLayoutVars>
          <dgm:bulletEnabled val="1"/>
        </dgm:presLayoutVars>
      </dgm:prSet>
      <dgm:spPr/>
    </dgm:pt>
    <dgm:pt modelId="{6DA8FFE9-3370-4765-9098-3C1DD0AA873E}" type="pres">
      <dgm:prSet presAssocID="{4673A02E-0FC4-462F-BACE-EC7CDC8E1C20}" presName="sibTrans" presStyleCnt="0"/>
      <dgm:spPr/>
    </dgm:pt>
    <dgm:pt modelId="{B72A804F-2C4A-41BD-A36A-C0EC87118289}" type="pres">
      <dgm:prSet presAssocID="{1E7AB9F6-A423-43FC-A176-A6F55F85327E}" presName="node" presStyleLbl="node1" presStyleIdx="2" presStyleCnt="5">
        <dgm:presLayoutVars>
          <dgm:bulletEnabled val="1"/>
        </dgm:presLayoutVars>
      </dgm:prSet>
      <dgm:spPr/>
    </dgm:pt>
    <dgm:pt modelId="{2BB88321-27B8-4776-B468-4734438271F8}" type="pres">
      <dgm:prSet presAssocID="{9BB3EF60-B3B0-4F49-B9BE-AC25A0BB8018}" presName="sibTrans" presStyleCnt="0"/>
      <dgm:spPr/>
    </dgm:pt>
    <dgm:pt modelId="{F5D4CCA1-F6F4-4CC5-A57B-5DE0443B802E}" type="pres">
      <dgm:prSet presAssocID="{9550430D-3440-4266-9782-F6DE99248C12}" presName="node" presStyleLbl="node1" presStyleIdx="3" presStyleCnt="5">
        <dgm:presLayoutVars>
          <dgm:bulletEnabled val="1"/>
        </dgm:presLayoutVars>
      </dgm:prSet>
      <dgm:spPr/>
    </dgm:pt>
    <dgm:pt modelId="{33AD72A8-3391-4660-9A7A-4CCDA95CB28F}" type="pres">
      <dgm:prSet presAssocID="{EAABCA52-1F67-4F19-BD6F-323FC66F5E27}" presName="sibTrans" presStyleCnt="0"/>
      <dgm:spPr/>
    </dgm:pt>
    <dgm:pt modelId="{7DEF5466-A713-4271-952E-1545E685D1BA}" type="pres">
      <dgm:prSet presAssocID="{971F047A-A338-4933-80E7-A6D33A6CF885}" presName="node" presStyleLbl="node1" presStyleIdx="4" presStyleCnt="5">
        <dgm:presLayoutVars>
          <dgm:bulletEnabled val="1"/>
        </dgm:presLayoutVars>
      </dgm:prSet>
      <dgm:spPr/>
    </dgm:pt>
  </dgm:ptLst>
  <dgm:cxnLst>
    <dgm:cxn modelId="{5BB5AA01-11C5-405E-9565-77B8A0890BEE}" srcId="{8654B2CB-1FFF-4B57-AC14-777A68CAE844}" destId="{971F047A-A338-4933-80E7-A6D33A6CF885}" srcOrd="4" destOrd="0" parTransId="{9C97C222-3051-4FED-AFDA-89CF005DF28C}" sibTransId="{9483DB38-5D19-4FBC-9212-972FD6FBD868}"/>
    <dgm:cxn modelId="{1895AE06-C7BE-4261-9984-C7BB2507A471}" type="presOf" srcId="{971F047A-A338-4933-80E7-A6D33A6CF885}" destId="{7DEF5466-A713-4271-952E-1545E685D1BA}" srcOrd="0" destOrd="0" presId="urn:microsoft.com/office/officeart/2005/8/layout/default"/>
    <dgm:cxn modelId="{AF672A28-2B7C-4C6D-9BFB-9F60170BB056}" type="presOf" srcId="{B27784E0-350F-4805-A928-96A604A09EF9}" destId="{B867C133-907D-4A2C-A277-3CEF558A7D8C}" srcOrd="0" destOrd="0" presId="urn:microsoft.com/office/officeart/2005/8/layout/default"/>
    <dgm:cxn modelId="{120BA533-D4B2-4252-A5C4-14E17FB8FC39}" srcId="{8654B2CB-1FFF-4B57-AC14-777A68CAE844}" destId="{1E7AB9F6-A423-43FC-A176-A6F55F85327E}" srcOrd="2" destOrd="0" parTransId="{DF9C7BE4-A94D-44B6-A7E2-638F1BDC9C3D}" sibTransId="{9BB3EF60-B3B0-4F49-B9BE-AC25A0BB8018}"/>
    <dgm:cxn modelId="{C2B3C338-F5F3-425B-9AE6-61C45A51123D}" type="presOf" srcId="{AC260E6A-01BC-4AE3-9A0A-620EF822E5CF}" destId="{80A9E097-76ED-4059-B0C0-FED449AEA9FB}" srcOrd="0" destOrd="0" presId="urn:microsoft.com/office/officeart/2005/8/layout/default"/>
    <dgm:cxn modelId="{ACE93579-98B5-4181-A764-3AF8AB8C98F6}" srcId="{8654B2CB-1FFF-4B57-AC14-777A68CAE844}" destId="{AC260E6A-01BC-4AE3-9A0A-620EF822E5CF}" srcOrd="1" destOrd="0" parTransId="{162FC7FF-229D-489C-A453-EA4C8D347FB2}" sibTransId="{4673A02E-0FC4-462F-BACE-EC7CDC8E1C20}"/>
    <dgm:cxn modelId="{CC2A1283-A6CB-4DDB-88EF-95B23CD50BD6}" type="presOf" srcId="{9550430D-3440-4266-9782-F6DE99248C12}" destId="{F5D4CCA1-F6F4-4CC5-A57B-5DE0443B802E}" srcOrd="0" destOrd="0" presId="urn:microsoft.com/office/officeart/2005/8/layout/default"/>
    <dgm:cxn modelId="{E0A3FCB7-4C41-46C7-B716-CC9EFE5E69CA}" type="presOf" srcId="{1E7AB9F6-A423-43FC-A176-A6F55F85327E}" destId="{B72A804F-2C4A-41BD-A36A-C0EC87118289}" srcOrd="0" destOrd="0" presId="urn:microsoft.com/office/officeart/2005/8/layout/default"/>
    <dgm:cxn modelId="{9B2DAFB8-2A32-4443-B453-A5E89B3D0406}" srcId="{8654B2CB-1FFF-4B57-AC14-777A68CAE844}" destId="{B27784E0-350F-4805-A928-96A604A09EF9}" srcOrd="0" destOrd="0" parTransId="{29933314-F3DE-4D59-AEBC-2B17610B09FE}" sibTransId="{28ED22EE-28BC-4FF3-B2AF-2EFD0B26D6AA}"/>
    <dgm:cxn modelId="{A07162C0-63A7-4021-B611-1DC8FBAAF868}" srcId="{8654B2CB-1FFF-4B57-AC14-777A68CAE844}" destId="{9550430D-3440-4266-9782-F6DE99248C12}" srcOrd="3" destOrd="0" parTransId="{41234DB1-D544-4495-AC36-BF9A03223D37}" sibTransId="{EAABCA52-1F67-4F19-BD6F-323FC66F5E27}"/>
    <dgm:cxn modelId="{CCC865D7-D54B-4819-941A-72F5D4D95841}" type="presOf" srcId="{8654B2CB-1FFF-4B57-AC14-777A68CAE844}" destId="{390AED44-9010-474B-81B5-BABDB3AD0725}" srcOrd="0" destOrd="0" presId="urn:microsoft.com/office/officeart/2005/8/layout/default"/>
    <dgm:cxn modelId="{5FF71600-9498-4965-A890-34349CF9D058}" type="presParOf" srcId="{390AED44-9010-474B-81B5-BABDB3AD0725}" destId="{B867C133-907D-4A2C-A277-3CEF558A7D8C}" srcOrd="0" destOrd="0" presId="urn:microsoft.com/office/officeart/2005/8/layout/default"/>
    <dgm:cxn modelId="{148AFF12-6499-4599-8D71-0031F9F98CE9}" type="presParOf" srcId="{390AED44-9010-474B-81B5-BABDB3AD0725}" destId="{7B9B3EDB-7857-48F5-9088-D75D26607FD9}" srcOrd="1" destOrd="0" presId="urn:microsoft.com/office/officeart/2005/8/layout/default"/>
    <dgm:cxn modelId="{B5B85BDE-66C4-4AF7-845D-5112B54A2CB3}" type="presParOf" srcId="{390AED44-9010-474B-81B5-BABDB3AD0725}" destId="{80A9E097-76ED-4059-B0C0-FED449AEA9FB}" srcOrd="2" destOrd="0" presId="urn:microsoft.com/office/officeart/2005/8/layout/default"/>
    <dgm:cxn modelId="{EB67A3E9-1B2D-484C-AE99-9D14F3DB2B12}" type="presParOf" srcId="{390AED44-9010-474B-81B5-BABDB3AD0725}" destId="{6DA8FFE9-3370-4765-9098-3C1DD0AA873E}" srcOrd="3" destOrd="0" presId="urn:microsoft.com/office/officeart/2005/8/layout/default"/>
    <dgm:cxn modelId="{294931B1-9E71-493D-A5B1-69DC87053746}" type="presParOf" srcId="{390AED44-9010-474B-81B5-BABDB3AD0725}" destId="{B72A804F-2C4A-41BD-A36A-C0EC87118289}" srcOrd="4" destOrd="0" presId="urn:microsoft.com/office/officeart/2005/8/layout/default"/>
    <dgm:cxn modelId="{8C64426A-D13B-4540-90B7-4F7C9DB8BAAA}" type="presParOf" srcId="{390AED44-9010-474B-81B5-BABDB3AD0725}" destId="{2BB88321-27B8-4776-B468-4734438271F8}" srcOrd="5" destOrd="0" presId="urn:microsoft.com/office/officeart/2005/8/layout/default"/>
    <dgm:cxn modelId="{BAEB8833-43ED-4882-97D1-A750213CE41B}" type="presParOf" srcId="{390AED44-9010-474B-81B5-BABDB3AD0725}" destId="{F5D4CCA1-F6F4-4CC5-A57B-5DE0443B802E}" srcOrd="6" destOrd="0" presId="urn:microsoft.com/office/officeart/2005/8/layout/default"/>
    <dgm:cxn modelId="{1CF785F6-1976-4452-95F8-0A0F1D7BEC68}" type="presParOf" srcId="{390AED44-9010-474B-81B5-BABDB3AD0725}" destId="{33AD72A8-3391-4660-9A7A-4CCDA95CB28F}" srcOrd="7" destOrd="0" presId="urn:microsoft.com/office/officeart/2005/8/layout/default"/>
    <dgm:cxn modelId="{5E184A77-3690-454B-954D-E5D2EE1E610B}" type="presParOf" srcId="{390AED44-9010-474B-81B5-BABDB3AD0725}" destId="{7DEF5466-A713-4271-952E-1545E685D1B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72D6E8-605E-4941-BDFC-59C901983F71}" type="doc">
      <dgm:prSet loTypeId="urn:microsoft.com/office/officeart/2005/8/layout/hierarchy2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386AF77-9EF0-4C03-9BDA-64C056BA98AF}">
      <dgm:prSet/>
      <dgm:spPr/>
      <dgm:t>
        <a:bodyPr/>
        <a:lstStyle/>
        <a:p>
          <a:r>
            <a:rPr lang="en-NZ" dirty="0"/>
            <a:t>They store the submitted form data on their own servers for all clients globally, which poses challenges for:</a:t>
          </a:r>
          <a:endParaRPr lang="en-US" dirty="0"/>
        </a:p>
      </dgm:t>
    </dgm:pt>
    <dgm:pt modelId="{66BC6CE5-5AA4-481B-8BC7-6D6365C51924}" type="sibTrans" cxnId="{C2030204-6989-4522-AAE0-C7DD78E8234A}">
      <dgm:prSet/>
      <dgm:spPr/>
      <dgm:t>
        <a:bodyPr/>
        <a:lstStyle/>
        <a:p>
          <a:endParaRPr lang="en-US"/>
        </a:p>
      </dgm:t>
    </dgm:pt>
    <dgm:pt modelId="{FC9EAF35-2760-43E3-9A36-50745799049B}" type="parTrans" cxnId="{C2030204-6989-4522-AAE0-C7DD78E8234A}">
      <dgm:prSet/>
      <dgm:spPr/>
      <dgm:t>
        <a:bodyPr/>
        <a:lstStyle/>
        <a:p>
          <a:endParaRPr lang="en-US"/>
        </a:p>
      </dgm:t>
    </dgm:pt>
    <dgm:pt modelId="{159C8B2E-CAB9-42B8-85DE-C8BD3A8E688A}">
      <dgm:prSet/>
      <dgm:spPr/>
      <dgm:t>
        <a:bodyPr/>
        <a:lstStyle/>
        <a:p>
          <a:r>
            <a:rPr lang="en-NZ" b="1"/>
            <a:t>Security</a:t>
          </a:r>
          <a:endParaRPr lang="en-NZ"/>
        </a:p>
      </dgm:t>
    </dgm:pt>
    <dgm:pt modelId="{54B88BDF-8F65-465F-9753-CDD063DFC665}" type="parTrans" cxnId="{D1CCBB25-C712-48C1-BE39-5F1E79C60628}">
      <dgm:prSet/>
      <dgm:spPr/>
      <dgm:t>
        <a:bodyPr/>
        <a:lstStyle/>
        <a:p>
          <a:endParaRPr lang="en-NZ"/>
        </a:p>
      </dgm:t>
    </dgm:pt>
    <dgm:pt modelId="{D7A09850-D14F-4CA3-8139-7F32CB3B54C5}" type="sibTrans" cxnId="{D1CCBB25-C712-48C1-BE39-5F1E79C60628}">
      <dgm:prSet/>
      <dgm:spPr/>
      <dgm:t>
        <a:bodyPr/>
        <a:lstStyle/>
        <a:p>
          <a:endParaRPr lang="en-NZ"/>
        </a:p>
      </dgm:t>
    </dgm:pt>
    <dgm:pt modelId="{1C691954-0752-4CE3-B72D-26BECE440B26}">
      <dgm:prSet/>
      <dgm:spPr/>
      <dgm:t>
        <a:bodyPr/>
        <a:lstStyle/>
        <a:p>
          <a:r>
            <a:rPr lang="en-NZ" b="1" dirty="0"/>
            <a:t>Compliance requirements for collecting and storing sensitive data</a:t>
          </a:r>
          <a:endParaRPr lang="en-NZ" dirty="0"/>
        </a:p>
      </dgm:t>
    </dgm:pt>
    <dgm:pt modelId="{7C4C1EF0-E7CC-4A62-8861-9EA300221F17}" type="parTrans" cxnId="{391C7DB3-7845-4485-AE69-DB69795BE816}">
      <dgm:prSet/>
      <dgm:spPr/>
      <dgm:t>
        <a:bodyPr/>
        <a:lstStyle/>
        <a:p>
          <a:endParaRPr lang="en-NZ"/>
        </a:p>
      </dgm:t>
    </dgm:pt>
    <dgm:pt modelId="{A8FC82FA-1059-4198-BE22-53CEF5308FC8}" type="sibTrans" cxnId="{391C7DB3-7845-4485-AE69-DB69795BE816}">
      <dgm:prSet/>
      <dgm:spPr/>
      <dgm:t>
        <a:bodyPr/>
        <a:lstStyle/>
        <a:p>
          <a:endParaRPr lang="en-NZ"/>
        </a:p>
      </dgm:t>
    </dgm:pt>
    <dgm:pt modelId="{053B6E81-424B-494F-AE42-C0EDB7474CA6}">
      <dgm:prSet/>
      <dgm:spPr/>
      <dgm:t>
        <a:bodyPr/>
        <a:lstStyle/>
        <a:p>
          <a:r>
            <a:rPr lang="en-NZ" b="1" dirty="0"/>
            <a:t>Addressing clients' non-standard needs and use cases</a:t>
          </a:r>
          <a:endParaRPr lang="en-NZ" dirty="0"/>
        </a:p>
      </dgm:t>
    </dgm:pt>
    <dgm:pt modelId="{37AD24CA-ADFE-47FC-A2A8-902C09C9F707}" type="parTrans" cxnId="{ABCD4655-3C5B-4781-8BE2-2611878B86F1}">
      <dgm:prSet/>
      <dgm:spPr/>
      <dgm:t>
        <a:bodyPr/>
        <a:lstStyle/>
        <a:p>
          <a:endParaRPr lang="en-NZ"/>
        </a:p>
      </dgm:t>
    </dgm:pt>
    <dgm:pt modelId="{8F763C88-92D4-483F-A7F9-9E07BE63B55A}" type="sibTrans" cxnId="{ABCD4655-3C5B-4781-8BE2-2611878B86F1}">
      <dgm:prSet/>
      <dgm:spPr/>
      <dgm:t>
        <a:bodyPr/>
        <a:lstStyle/>
        <a:p>
          <a:endParaRPr lang="en-NZ"/>
        </a:p>
      </dgm:t>
    </dgm:pt>
    <dgm:pt modelId="{46274F9F-3579-4747-9B67-A686F5999526}">
      <dgm:prSet/>
      <dgm:spPr/>
      <dgm:t>
        <a:bodyPr/>
        <a:lstStyle/>
        <a:p>
          <a:r>
            <a:rPr lang="en-NZ" dirty="0"/>
            <a:t>Access to form data and files</a:t>
          </a:r>
        </a:p>
      </dgm:t>
    </dgm:pt>
    <dgm:pt modelId="{98AAD73A-B7DC-4862-A3CD-FA79D14E52EE}" type="parTrans" cxnId="{CF83D8EF-F60F-4643-AF2A-51E02CDB6ACB}">
      <dgm:prSet/>
      <dgm:spPr/>
      <dgm:t>
        <a:bodyPr/>
        <a:lstStyle/>
        <a:p>
          <a:endParaRPr lang="en-NZ"/>
        </a:p>
      </dgm:t>
    </dgm:pt>
    <dgm:pt modelId="{D2ED92F0-B840-4E81-A5BF-B85FA00BE967}" type="sibTrans" cxnId="{CF83D8EF-F60F-4643-AF2A-51E02CDB6ACB}">
      <dgm:prSet/>
      <dgm:spPr/>
      <dgm:t>
        <a:bodyPr/>
        <a:lstStyle/>
        <a:p>
          <a:endParaRPr lang="en-NZ"/>
        </a:p>
      </dgm:t>
    </dgm:pt>
    <dgm:pt modelId="{92E7E8A7-683B-4E52-B69E-5E974D593F1D}" type="pres">
      <dgm:prSet presAssocID="{8F72D6E8-605E-4941-BDFC-59C901983F7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7218717-B04A-471B-80F7-411A2E9EB01E}" type="pres">
      <dgm:prSet presAssocID="{1386AF77-9EF0-4C03-9BDA-64C056BA98AF}" presName="root1" presStyleCnt="0"/>
      <dgm:spPr/>
    </dgm:pt>
    <dgm:pt modelId="{88502098-90C8-4525-B352-F1C2BA57873A}" type="pres">
      <dgm:prSet presAssocID="{1386AF77-9EF0-4C03-9BDA-64C056BA98AF}" presName="LevelOneTextNode" presStyleLbl="node0" presStyleIdx="0" presStyleCnt="1" custScaleY="175839" custLinFactNeighborX="1724" custLinFactNeighborY="-69818">
        <dgm:presLayoutVars>
          <dgm:chPref val="3"/>
        </dgm:presLayoutVars>
      </dgm:prSet>
      <dgm:spPr/>
    </dgm:pt>
    <dgm:pt modelId="{D121580A-B2C3-4B4E-A90C-2F977D1D3137}" type="pres">
      <dgm:prSet presAssocID="{1386AF77-9EF0-4C03-9BDA-64C056BA98AF}" presName="level2hierChild" presStyleCnt="0"/>
      <dgm:spPr/>
    </dgm:pt>
    <dgm:pt modelId="{021A484E-CAEC-455A-B265-108581558AE5}" type="pres">
      <dgm:prSet presAssocID="{54B88BDF-8F65-465F-9753-CDD063DFC665}" presName="conn2-1" presStyleLbl="parChTrans1D2" presStyleIdx="0" presStyleCnt="4"/>
      <dgm:spPr/>
    </dgm:pt>
    <dgm:pt modelId="{BC76FD36-D99A-40DC-B154-90EE9FA4217C}" type="pres">
      <dgm:prSet presAssocID="{54B88BDF-8F65-465F-9753-CDD063DFC665}" presName="connTx" presStyleLbl="parChTrans1D2" presStyleIdx="0" presStyleCnt="4"/>
      <dgm:spPr/>
    </dgm:pt>
    <dgm:pt modelId="{08E36891-63AD-4E14-ABF7-DCF7D380E662}" type="pres">
      <dgm:prSet presAssocID="{159C8B2E-CAB9-42B8-85DE-C8BD3A8E688A}" presName="root2" presStyleCnt="0"/>
      <dgm:spPr/>
    </dgm:pt>
    <dgm:pt modelId="{33DDB516-C9A6-4469-A9EB-35A02572CD07}" type="pres">
      <dgm:prSet presAssocID="{159C8B2E-CAB9-42B8-85DE-C8BD3A8E688A}" presName="LevelTwoTextNode" presStyleLbl="node2" presStyleIdx="0" presStyleCnt="4" custLinFactNeighborX="-6034" custLinFactNeighborY="-40209">
        <dgm:presLayoutVars>
          <dgm:chPref val="3"/>
        </dgm:presLayoutVars>
      </dgm:prSet>
      <dgm:spPr/>
    </dgm:pt>
    <dgm:pt modelId="{C32F3BE2-04DF-4B10-A656-3DDB355A9BBA}" type="pres">
      <dgm:prSet presAssocID="{159C8B2E-CAB9-42B8-85DE-C8BD3A8E688A}" presName="level3hierChild" presStyleCnt="0"/>
      <dgm:spPr/>
    </dgm:pt>
    <dgm:pt modelId="{70A59E6A-47BA-468D-A476-A0F77D6B79EA}" type="pres">
      <dgm:prSet presAssocID="{7C4C1EF0-E7CC-4A62-8861-9EA300221F17}" presName="conn2-1" presStyleLbl="parChTrans1D2" presStyleIdx="1" presStyleCnt="4"/>
      <dgm:spPr/>
    </dgm:pt>
    <dgm:pt modelId="{05EB7C9D-D815-4785-8992-F76F9AF53FFA}" type="pres">
      <dgm:prSet presAssocID="{7C4C1EF0-E7CC-4A62-8861-9EA300221F17}" presName="connTx" presStyleLbl="parChTrans1D2" presStyleIdx="1" presStyleCnt="4"/>
      <dgm:spPr/>
    </dgm:pt>
    <dgm:pt modelId="{7E9391E4-D113-4E64-A8E8-B7FF713A4C49}" type="pres">
      <dgm:prSet presAssocID="{1C691954-0752-4CE3-B72D-26BECE440B26}" presName="root2" presStyleCnt="0"/>
      <dgm:spPr/>
    </dgm:pt>
    <dgm:pt modelId="{C9234EF7-560F-4A34-8265-66DA0B72D3D7}" type="pres">
      <dgm:prSet presAssocID="{1C691954-0752-4CE3-B72D-26BECE440B26}" presName="LevelTwoTextNode" presStyleLbl="node2" presStyleIdx="1" presStyleCnt="4" custLinFactNeighborX="-6874" custLinFactNeighborY="1466">
        <dgm:presLayoutVars>
          <dgm:chPref val="3"/>
        </dgm:presLayoutVars>
      </dgm:prSet>
      <dgm:spPr/>
    </dgm:pt>
    <dgm:pt modelId="{FB7F5048-E9AB-4143-992E-DB44A53BDC8D}" type="pres">
      <dgm:prSet presAssocID="{1C691954-0752-4CE3-B72D-26BECE440B26}" presName="level3hierChild" presStyleCnt="0"/>
      <dgm:spPr/>
    </dgm:pt>
    <dgm:pt modelId="{90C6F412-5D7D-4C10-8C1D-C78B6E2E8FD4}" type="pres">
      <dgm:prSet presAssocID="{37AD24CA-ADFE-47FC-A2A8-902C09C9F707}" presName="conn2-1" presStyleLbl="parChTrans1D2" presStyleIdx="2" presStyleCnt="4"/>
      <dgm:spPr/>
    </dgm:pt>
    <dgm:pt modelId="{A6F81FAF-4D73-436B-A05D-040A8BCBEBB3}" type="pres">
      <dgm:prSet presAssocID="{37AD24CA-ADFE-47FC-A2A8-902C09C9F707}" presName="connTx" presStyleLbl="parChTrans1D2" presStyleIdx="2" presStyleCnt="4"/>
      <dgm:spPr/>
    </dgm:pt>
    <dgm:pt modelId="{A0E7C0FE-1C29-4521-873C-82E2CB6DBBA9}" type="pres">
      <dgm:prSet presAssocID="{053B6E81-424B-494F-AE42-C0EDB7474CA6}" presName="root2" presStyleCnt="0"/>
      <dgm:spPr/>
    </dgm:pt>
    <dgm:pt modelId="{3B122605-EB63-4FCD-9D5E-BE262E4D734C}" type="pres">
      <dgm:prSet presAssocID="{053B6E81-424B-494F-AE42-C0EDB7474CA6}" presName="LevelTwoTextNode" presStyleLbl="node2" presStyleIdx="2" presStyleCnt="4" custLinFactNeighborX="-6012" custLinFactNeighborY="12068">
        <dgm:presLayoutVars>
          <dgm:chPref val="3"/>
        </dgm:presLayoutVars>
      </dgm:prSet>
      <dgm:spPr/>
    </dgm:pt>
    <dgm:pt modelId="{E0907878-C5F2-4BB5-9A88-1AF9836D05A3}" type="pres">
      <dgm:prSet presAssocID="{053B6E81-424B-494F-AE42-C0EDB7474CA6}" presName="level3hierChild" presStyleCnt="0"/>
      <dgm:spPr/>
    </dgm:pt>
    <dgm:pt modelId="{45D624F4-5679-4DB4-AAB3-3D76B1868E4B}" type="pres">
      <dgm:prSet presAssocID="{98AAD73A-B7DC-4862-A3CD-FA79D14E52EE}" presName="conn2-1" presStyleLbl="parChTrans1D2" presStyleIdx="3" presStyleCnt="4"/>
      <dgm:spPr/>
    </dgm:pt>
    <dgm:pt modelId="{5521AE4B-2F6A-45E9-9B1A-F6162BC79327}" type="pres">
      <dgm:prSet presAssocID="{98AAD73A-B7DC-4862-A3CD-FA79D14E52EE}" presName="connTx" presStyleLbl="parChTrans1D2" presStyleIdx="3" presStyleCnt="4"/>
      <dgm:spPr/>
    </dgm:pt>
    <dgm:pt modelId="{78139F3C-BC15-4F2E-B5BF-4DC1C7BCE86B}" type="pres">
      <dgm:prSet presAssocID="{46274F9F-3579-4747-9B67-A686F5999526}" presName="root2" presStyleCnt="0"/>
      <dgm:spPr/>
    </dgm:pt>
    <dgm:pt modelId="{5E20D096-925C-442D-B376-4F2F0239B185}" type="pres">
      <dgm:prSet presAssocID="{46274F9F-3579-4747-9B67-A686F5999526}" presName="LevelTwoTextNode" presStyleLbl="node2" presStyleIdx="3" presStyleCnt="4" custLinFactNeighborX="-3017" custLinFactNeighborY="10227">
        <dgm:presLayoutVars>
          <dgm:chPref val="3"/>
        </dgm:presLayoutVars>
      </dgm:prSet>
      <dgm:spPr/>
    </dgm:pt>
    <dgm:pt modelId="{93746D6F-6E5D-4F20-ACD1-6869084E39E6}" type="pres">
      <dgm:prSet presAssocID="{46274F9F-3579-4747-9B67-A686F5999526}" presName="level3hierChild" presStyleCnt="0"/>
      <dgm:spPr/>
    </dgm:pt>
  </dgm:ptLst>
  <dgm:cxnLst>
    <dgm:cxn modelId="{C2030204-6989-4522-AAE0-C7DD78E8234A}" srcId="{8F72D6E8-605E-4941-BDFC-59C901983F71}" destId="{1386AF77-9EF0-4C03-9BDA-64C056BA98AF}" srcOrd="0" destOrd="0" parTransId="{FC9EAF35-2760-43E3-9A36-50745799049B}" sibTransId="{66BC6CE5-5AA4-481B-8BC7-6D6365C51924}"/>
    <dgm:cxn modelId="{54389718-2D81-4D37-B459-046CE22758EB}" type="presOf" srcId="{98AAD73A-B7DC-4862-A3CD-FA79D14E52EE}" destId="{45D624F4-5679-4DB4-AAB3-3D76B1868E4B}" srcOrd="0" destOrd="0" presId="urn:microsoft.com/office/officeart/2005/8/layout/hierarchy2"/>
    <dgm:cxn modelId="{1C14B119-CB2B-496A-B8D4-EF2F515CB412}" type="presOf" srcId="{46274F9F-3579-4747-9B67-A686F5999526}" destId="{5E20D096-925C-442D-B376-4F2F0239B185}" srcOrd="0" destOrd="0" presId="urn:microsoft.com/office/officeart/2005/8/layout/hierarchy2"/>
    <dgm:cxn modelId="{D1CCBB25-C712-48C1-BE39-5F1E79C60628}" srcId="{1386AF77-9EF0-4C03-9BDA-64C056BA98AF}" destId="{159C8B2E-CAB9-42B8-85DE-C8BD3A8E688A}" srcOrd="0" destOrd="0" parTransId="{54B88BDF-8F65-465F-9753-CDD063DFC665}" sibTransId="{D7A09850-D14F-4CA3-8139-7F32CB3B54C5}"/>
    <dgm:cxn modelId="{99450D27-EDF7-4FD7-AB40-93904169C376}" type="presOf" srcId="{37AD24CA-ADFE-47FC-A2A8-902C09C9F707}" destId="{A6F81FAF-4D73-436B-A05D-040A8BCBEBB3}" srcOrd="1" destOrd="0" presId="urn:microsoft.com/office/officeart/2005/8/layout/hierarchy2"/>
    <dgm:cxn modelId="{4E128C5F-2C11-4F3C-9C1F-5138EE2CFDD3}" type="presOf" srcId="{54B88BDF-8F65-465F-9753-CDD063DFC665}" destId="{021A484E-CAEC-455A-B265-108581558AE5}" srcOrd="0" destOrd="0" presId="urn:microsoft.com/office/officeart/2005/8/layout/hierarchy2"/>
    <dgm:cxn modelId="{A138B54B-DF8A-4979-A783-2FE549F8BF55}" type="presOf" srcId="{98AAD73A-B7DC-4862-A3CD-FA79D14E52EE}" destId="{5521AE4B-2F6A-45E9-9B1A-F6162BC79327}" srcOrd="1" destOrd="0" presId="urn:microsoft.com/office/officeart/2005/8/layout/hierarchy2"/>
    <dgm:cxn modelId="{ABCD4655-3C5B-4781-8BE2-2611878B86F1}" srcId="{1386AF77-9EF0-4C03-9BDA-64C056BA98AF}" destId="{053B6E81-424B-494F-AE42-C0EDB7474CA6}" srcOrd="2" destOrd="0" parTransId="{37AD24CA-ADFE-47FC-A2A8-902C09C9F707}" sibTransId="{8F763C88-92D4-483F-A7F9-9E07BE63B55A}"/>
    <dgm:cxn modelId="{6DB9A35A-437D-41B7-9E4C-12CF8D33DBFD}" type="presOf" srcId="{1386AF77-9EF0-4C03-9BDA-64C056BA98AF}" destId="{88502098-90C8-4525-B352-F1C2BA57873A}" srcOrd="0" destOrd="0" presId="urn:microsoft.com/office/officeart/2005/8/layout/hierarchy2"/>
    <dgm:cxn modelId="{6E5DB57A-6793-4B4F-8C61-BC9EDC393B39}" type="presOf" srcId="{8F72D6E8-605E-4941-BDFC-59C901983F71}" destId="{92E7E8A7-683B-4E52-B69E-5E974D593F1D}" srcOrd="0" destOrd="0" presId="urn:microsoft.com/office/officeart/2005/8/layout/hierarchy2"/>
    <dgm:cxn modelId="{D413C08C-CECD-484F-B6F3-E3C237103FE0}" type="presOf" srcId="{37AD24CA-ADFE-47FC-A2A8-902C09C9F707}" destId="{90C6F412-5D7D-4C10-8C1D-C78B6E2E8FD4}" srcOrd="0" destOrd="0" presId="urn:microsoft.com/office/officeart/2005/8/layout/hierarchy2"/>
    <dgm:cxn modelId="{38F6E48D-5F17-469F-A436-0B36FE669E24}" type="presOf" srcId="{159C8B2E-CAB9-42B8-85DE-C8BD3A8E688A}" destId="{33DDB516-C9A6-4469-A9EB-35A02572CD07}" srcOrd="0" destOrd="0" presId="urn:microsoft.com/office/officeart/2005/8/layout/hierarchy2"/>
    <dgm:cxn modelId="{059FEAAF-599C-4D27-BA8E-C7CA67BA8117}" type="presOf" srcId="{053B6E81-424B-494F-AE42-C0EDB7474CA6}" destId="{3B122605-EB63-4FCD-9D5E-BE262E4D734C}" srcOrd="0" destOrd="0" presId="urn:microsoft.com/office/officeart/2005/8/layout/hierarchy2"/>
    <dgm:cxn modelId="{391C7DB3-7845-4485-AE69-DB69795BE816}" srcId="{1386AF77-9EF0-4C03-9BDA-64C056BA98AF}" destId="{1C691954-0752-4CE3-B72D-26BECE440B26}" srcOrd="1" destOrd="0" parTransId="{7C4C1EF0-E7CC-4A62-8861-9EA300221F17}" sibTransId="{A8FC82FA-1059-4198-BE22-53CEF5308FC8}"/>
    <dgm:cxn modelId="{1D087DD0-5040-481D-A37A-D9ABF6BDBFD7}" type="presOf" srcId="{54B88BDF-8F65-465F-9753-CDD063DFC665}" destId="{BC76FD36-D99A-40DC-B154-90EE9FA4217C}" srcOrd="1" destOrd="0" presId="urn:microsoft.com/office/officeart/2005/8/layout/hierarchy2"/>
    <dgm:cxn modelId="{0CD875D9-C52E-4A5B-8524-9495CFAA2CFA}" type="presOf" srcId="{1C691954-0752-4CE3-B72D-26BECE440B26}" destId="{C9234EF7-560F-4A34-8265-66DA0B72D3D7}" srcOrd="0" destOrd="0" presId="urn:microsoft.com/office/officeart/2005/8/layout/hierarchy2"/>
    <dgm:cxn modelId="{CF83D8EF-F60F-4643-AF2A-51E02CDB6ACB}" srcId="{1386AF77-9EF0-4C03-9BDA-64C056BA98AF}" destId="{46274F9F-3579-4747-9B67-A686F5999526}" srcOrd="3" destOrd="0" parTransId="{98AAD73A-B7DC-4862-A3CD-FA79D14E52EE}" sibTransId="{D2ED92F0-B840-4E81-A5BF-B85FA00BE967}"/>
    <dgm:cxn modelId="{C87102F1-0D2A-4D39-B561-2745DE493B10}" type="presOf" srcId="{7C4C1EF0-E7CC-4A62-8861-9EA300221F17}" destId="{70A59E6A-47BA-468D-A476-A0F77D6B79EA}" srcOrd="0" destOrd="0" presId="urn:microsoft.com/office/officeart/2005/8/layout/hierarchy2"/>
    <dgm:cxn modelId="{9516B1F1-DE1C-4160-AAB5-7420009B6A91}" type="presOf" srcId="{7C4C1EF0-E7CC-4A62-8861-9EA300221F17}" destId="{05EB7C9D-D815-4785-8992-F76F9AF53FFA}" srcOrd="1" destOrd="0" presId="urn:microsoft.com/office/officeart/2005/8/layout/hierarchy2"/>
    <dgm:cxn modelId="{DE704026-7673-41BE-989A-5D25C7A11CA1}" type="presParOf" srcId="{92E7E8A7-683B-4E52-B69E-5E974D593F1D}" destId="{A7218717-B04A-471B-80F7-411A2E9EB01E}" srcOrd="0" destOrd="0" presId="urn:microsoft.com/office/officeart/2005/8/layout/hierarchy2"/>
    <dgm:cxn modelId="{5868D05B-9D0F-46C0-93C8-3BAFA0906D4D}" type="presParOf" srcId="{A7218717-B04A-471B-80F7-411A2E9EB01E}" destId="{88502098-90C8-4525-B352-F1C2BA57873A}" srcOrd="0" destOrd="0" presId="urn:microsoft.com/office/officeart/2005/8/layout/hierarchy2"/>
    <dgm:cxn modelId="{86B86464-E8B4-492B-BB4E-D1B3485582E8}" type="presParOf" srcId="{A7218717-B04A-471B-80F7-411A2E9EB01E}" destId="{D121580A-B2C3-4B4E-A90C-2F977D1D3137}" srcOrd="1" destOrd="0" presId="urn:microsoft.com/office/officeart/2005/8/layout/hierarchy2"/>
    <dgm:cxn modelId="{5C87E592-044B-4763-BD87-31979B1778AE}" type="presParOf" srcId="{D121580A-B2C3-4B4E-A90C-2F977D1D3137}" destId="{021A484E-CAEC-455A-B265-108581558AE5}" srcOrd="0" destOrd="0" presId="urn:microsoft.com/office/officeart/2005/8/layout/hierarchy2"/>
    <dgm:cxn modelId="{E0D5DC11-DA81-4652-9593-596F06FEAA47}" type="presParOf" srcId="{021A484E-CAEC-455A-B265-108581558AE5}" destId="{BC76FD36-D99A-40DC-B154-90EE9FA4217C}" srcOrd="0" destOrd="0" presId="urn:microsoft.com/office/officeart/2005/8/layout/hierarchy2"/>
    <dgm:cxn modelId="{04FC4FB4-A9E9-4F46-AF27-FFEAD7755C4C}" type="presParOf" srcId="{D121580A-B2C3-4B4E-A90C-2F977D1D3137}" destId="{08E36891-63AD-4E14-ABF7-DCF7D380E662}" srcOrd="1" destOrd="0" presId="urn:microsoft.com/office/officeart/2005/8/layout/hierarchy2"/>
    <dgm:cxn modelId="{270BE05E-2B05-445A-A489-9A378006C352}" type="presParOf" srcId="{08E36891-63AD-4E14-ABF7-DCF7D380E662}" destId="{33DDB516-C9A6-4469-A9EB-35A02572CD07}" srcOrd="0" destOrd="0" presId="urn:microsoft.com/office/officeart/2005/8/layout/hierarchy2"/>
    <dgm:cxn modelId="{35D7E867-262A-44DB-8A72-C7C7EC36BF9D}" type="presParOf" srcId="{08E36891-63AD-4E14-ABF7-DCF7D380E662}" destId="{C32F3BE2-04DF-4B10-A656-3DDB355A9BBA}" srcOrd="1" destOrd="0" presId="urn:microsoft.com/office/officeart/2005/8/layout/hierarchy2"/>
    <dgm:cxn modelId="{B58A6964-B027-4B49-9DB2-5CBA2C0A9682}" type="presParOf" srcId="{D121580A-B2C3-4B4E-A90C-2F977D1D3137}" destId="{70A59E6A-47BA-468D-A476-A0F77D6B79EA}" srcOrd="2" destOrd="0" presId="urn:microsoft.com/office/officeart/2005/8/layout/hierarchy2"/>
    <dgm:cxn modelId="{AAA80B9D-7952-483F-97F8-F043AE3DCAF9}" type="presParOf" srcId="{70A59E6A-47BA-468D-A476-A0F77D6B79EA}" destId="{05EB7C9D-D815-4785-8992-F76F9AF53FFA}" srcOrd="0" destOrd="0" presId="urn:microsoft.com/office/officeart/2005/8/layout/hierarchy2"/>
    <dgm:cxn modelId="{0963AE67-29A7-4C36-98C8-F1F67D484743}" type="presParOf" srcId="{D121580A-B2C3-4B4E-A90C-2F977D1D3137}" destId="{7E9391E4-D113-4E64-A8E8-B7FF713A4C49}" srcOrd="3" destOrd="0" presId="urn:microsoft.com/office/officeart/2005/8/layout/hierarchy2"/>
    <dgm:cxn modelId="{C1071992-7394-4894-B520-E7D4728540CA}" type="presParOf" srcId="{7E9391E4-D113-4E64-A8E8-B7FF713A4C49}" destId="{C9234EF7-560F-4A34-8265-66DA0B72D3D7}" srcOrd="0" destOrd="0" presId="urn:microsoft.com/office/officeart/2005/8/layout/hierarchy2"/>
    <dgm:cxn modelId="{4102D10C-A608-4C6C-91FC-EF7C02AE6267}" type="presParOf" srcId="{7E9391E4-D113-4E64-A8E8-B7FF713A4C49}" destId="{FB7F5048-E9AB-4143-992E-DB44A53BDC8D}" srcOrd="1" destOrd="0" presId="urn:microsoft.com/office/officeart/2005/8/layout/hierarchy2"/>
    <dgm:cxn modelId="{3EF2D6D4-A54F-43E4-B505-73CC18B00718}" type="presParOf" srcId="{D121580A-B2C3-4B4E-A90C-2F977D1D3137}" destId="{90C6F412-5D7D-4C10-8C1D-C78B6E2E8FD4}" srcOrd="4" destOrd="0" presId="urn:microsoft.com/office/officeart/2005/8/layout/hierarchy2"/>
    <dgm:cxn modelId="{308D0D24-9099-4863-BA87-0EAB7B876109}" type="presParOf" srcId="{90C6F412-5D7D-4C10-8C1D-C78B6E2E8FD4}" destId="{A6F81FAF-4D73-436B-A05D-040A8BCBEBB3}" srcOrd="0" destOrd="0" presId="urn:microsoft.com/office/officeart/2005/8/layout/hierarchy2"/>
    <dgm:cxn modelId="{7D55BC7D-C026-42B1-9B17-B9B9FFA311D5}" type="presParOf" srcId="{D121580A-B2C3-4B4E-A90C-2F977D1D3137}" destId="{A0E7C0FE-1C29-4521-873C-82E2CB6DBBA9}" srcOrd="5" destOrd="0" presId="urn:microsoft.com/office/officeart/2005/8/layout/hierarchy2"/>
    <dgm:cxn modelId="{E2BC813D-910C-4901-9BE3-1E0A14ED6BC1}" type="presParOf" srcId="{A0E7C0FE-1C29-4521-873C-82E2CB6DBBA9}" destId="{3B122605-EB63-4FCD-9D5E-BE262E4D734C}" srcOrd="0" destOrd="0" presId="urn:microsoft.com/office/officeart/2005/8/layout/hierarchy2"/>
    <dgm:cxn modelId="{29A142A1-5693-4895-ABB9-411FFD9EF553}" type="presParOf" srcId="{A0E7C0FE-1C29-4521-873C-82E2CB6DBBA9}" destId="{E0907878-C5F2-4BB5-9A88-1AF9836D05A3}" srcOrd="1" destOrd="0" presId="urn:microsoft.com/office/officeart/2005/8/layout/hierarchy2"/>
    <dgm:cxn modelId="{CBE4FEC6-3DB2-4C99-A3E5-E8FFBF6FAD7F}" type="presParOf" srcId="{D121580A-B2C3-4B4E-A90C-2F977D1D3137}" destId="{45D624F4-5679-4DB4-AAB3-3D76B1868E4B}" srcOrd="6" destOrd="0" presId="urn:microsoft.com/office/officeart/2005/8/layout/hierarchy2"/>
    <dgm:cxn modelId="{24EF6455-5BE0-43D1-A08B-811B85AE0516}" type="presParOf" srcId="{45D624F4-5679-4DB4-AAB3-3D76B1868E4B}" destId="{5521AE4B-2F6A-45E9-9B1A-F6162BC79327}" srcOrd="0" destOrd="0" presId="urn:microsoft.com/office/officeart/2005/8/layout/hierarchy2"/>
    <dgm:cxn modelId="{CC8CA1D8-7EB8-468D-8C39-4642194B21F0}" type="presParOf" srcId="{D121580A-B2C3-4B4E-A90C-2F977D1D3137}" destId="{78139F3C-BC15-4F2E-B5BF-4DC1C7BCE86B}" srcOrd="7" destOrd="0" presId="urn:microsoft.com/office/officeart/2005/8/layout/hierarchy2"/>
    <dgm:cxn modelId="{D8AF874C-EB5C-4D79-B990-3978703F7EE1}" type="presParOf" srcId="{78139F3C-BC15-4F2E-B5BF-4DC1C7BCE86B}" destId="{5E20D096-925C-442D-B376-4F2F0239B185}" srcOrd="0" destOrd="0" presId="urn:microsoft.com/office/officeart/2005/8/layout/hierarchy2"/>
    <dgm:cxn modelId="{B5724EFB-2407-4B50-AF7C-43F1AF49D202}" type="presParOf" srcId="{78139F3C-BC15-4F2E-B5BF-4DC1C7BCE86B}" destId="{93746D6F-6E5D-4F20-ACD1-6869084E39E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72D6E8-605E-4941-BDFC-59C901983F71}" type="doc">
      <dgm:prSet loTypeId="urn:microsoft.com/office/officeart/2005/8/layout/hierarchy2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386AF77-9EF0-4C03-9BDA-64C056BA98AF}">
      <dgm:prSet/>
      <dgm:spPr/>
      <dgm:t>
        <a:bodyPr/>
        <a:lstStyle/>
        <a:p>
          <a:r>
            <a:rPr lang="en-NZ" dirty="0"/>
            <a:t>We store the submitted form data on </a:t>
          </a:r>
        </a:p>
        <a:p>
          <a:r>
            <a:rPr lang="en-NZ" dirty="0"/>
            <a:t>YOUR OWN servers or cloud space </a:t>
          </a:r>
        </a:p>
        <a:p>
          <a:r>
            <a:rPr lang="en-US" dirty="0"/>
            <a:t>which provides</a:t>
          </a:r>
        </a:p>
      </dgm:t>
    </dgm:pt>
    <dgm:pt modelId="{66BC6CE5-5AA4-481B-8BC7-6D6365C51924}" type="sibTrans" cxnId="{C2030204-6989-4522-AAE0-C7DD78E8234A}">
      <dgm:prSet/>
      <dgm:spPr/>
      <dgm:t>
        <a:bodyPr/>
        <a:lstStyle/>
        <a:p>
          <a:endParaRPr lang="en-US"/>
        </a:p>
      </dgm:t>
    </dgm:pt>
    <dgm:pt modelId="{FC9EAF35-2760-43E3-9A36-50745799049B}" type="parTrans" cxnId="{C2030204-6989-4522-AAE0-C7DD78E8234A}">
      <dgm:prSet/>
      <dgm:spPr/>
      <dgm:t>
        <a:bodyPr/>
        <a:lstStyle/>
        <a:p>
          <a:endParaRPr lang="en-US"/>
        </a:p>
      </dgm:t>
    </dgm:pt>
    <dgm:pt modelId="{159C8B2E-CAB9-42B8-85DE-C8BD3A8E688A}">
      <dgm:prSet/>
      <dgm:spPr/>
      <dgm:t>
        <a:bodyPr/>
        <a:lstStyle/>
        <a:p>
          <a:r>
            <a:rPr lang="en-NZ" b="1" dirty="0"/>
            <a:t>more Secure data and files</a:t>
          </a:r>
          <a:endParaRPr lang="en-NZ" dirty="0"/>
        </a:p>
      </dgm:t>
    </dgm:pt>
    <dgm:pt modelId="{54B88BDF-8F65-465F-9753-CDD063DFC665}" type="parTrans" cxnId="{D1CCBB25-C712-48C1-BE39-5F1E79C60628}">
      <dgm:prSet/>
      <dgm:spPr/>
      <dgm:t>
        <a:bodyPr/>
        <a:lstStyle/>
        <a:p>
          <a:endParaRPr lang="en-NZ"/>
        </a:p>
      </dgm:t>
    </dgm:pt>
    <dgm:pt modelId="{D7A09850-D14F-4CA3-8139-7F32CB3B54C5}" type="sibTrans" cxnId="{D1CCBB25-C712-48C1-BE39-5F1E79C60628}">
      <dgm:prSet/>
      <dgm:spPr/>
      <dgm:t>
        <a:bodyPr/>
        <a:lstStyle/>
        <a:p>
          <a:endParaRPr lang="en-NZ"/>
        </a:p>
      </dgm:t>
    </dgm:pt>
    <dgm:pt modelId="{1C691954-0752-4CE3-B72D-26BECE440B26}">
      <dgm:prSet/>
      <dgm:spPr/>
      <dgm:t>
        <a:bodyPr/>
        <a:lstStyle/>
        <a:p>
          <a:r>
            <a:rPr lang="en-NZ" b="1" dirty="0"/>
            <a:t>easy Compliance</a:t>
          </a:r>
          <a:endParaRPr lang="en-NZ" dirty="0"/>
        </a:p>
      </dgm:t>
    </dgm:pt>
    <dgm:pt modelId="{7C4C1EF0-E7CC-4A62-8861-9EA300221F17}" type="parTrans" cxnId="{391C7DB3-7845-4485-AE69-DB69795BE816}">
      <dgm:prSet/>
      <dgm:spPr/>
      <dgm:t>
        <a:bodyPr/>
        <a:lstStyle/>
        <a:p>
          <a:endParaRPr lang="en-NZ"/>
        </a:p>
      </dgm:t>
    </dgm:pt>
    <dgm:pt modelId="{A8FC82FA-1059-4198-BE22-53CEF5308FC8}" type="sibTrans" cxnId="{391C7DB3-7845-4485-AE69-DB69795BE816}">
      <dgm:prSet/>
      <dgm:spPr/>
      <dgm:t>
        <a:bodyPr/>
        <a:lstStyle/>
        <a:p>
          <a:endParaRPr lang="en-NZ"/>
        </a:p>
      </dgm:t>
    </dgm:pt>
    <dgm:pt modelId="{053B6E81-424B-494F-AE42-C0EDB7474CA6}">
      <dgm:prSet/>
      <dgm:spPr/>
      <dgm:t>
        <a:bodyPr/>
        <a:lstStyle/>
        <a:p>
          <a:r>
            <a:rPr lang="en-NZ" b="1" dirty="0"/>
            <a:t>Easier Integration with other systems</a:t>
          </a:r>
          <a:endParaRPr lang="en-NZ" dirty="0"/>
        </a:p>
      </dgm:t>
    </dgm:pt>
    <dgm:pt modelId="{37AD24CA-ADFE-47FC-A2A8-902C09C9F707}" type="parTrans" cxnId="{ABCD4655-3C5B-4781-8BE2-2611878B86F1}">
      <dgm:prSet/>
      <dgm:spPr/>
      <dgm:t>
        <a:bodyPr/>
        <a:lstStyle/>
        <a:p>
          <a:endParaRPr lang="en-NZ"/>
        </a:p>
      </dgm:t>
    </dgm:pt>
    <dgm:pt modelId="{8F763C88-92D4-483F-A7F9-9E07BE63B55A}" type="sibTrans" cxnId="{ABCD4655-3C5B-4781-8BE2-2611878B86F1}">
      <dgm:prSet/>
      <dgm:spPr/>
      <dgm:t>
        <a:bodyPr/>
        <a:lstStyle/>
        <a:p>
          <a:endParaRPr lang="en-NZ"/>
        </a:p>
      </dgm:t>
    </dgm:pt>
    <dgm:pt modelId="{D3B0F094-6A40-4134-A0EB-A5AF62DD5C9B}">
      <dgm:prSet/>
      <dgm:spPr/>
      <dgm:t>
        <a:bodyPr/>
        <a:lstStyle/>
        <a:p>
          <a:r>
            <a:rPr lang="en-NZ" dirty="0"/>
            <a:t>Full and easy access to form data and files</a:t>
          </a:r>
        </a:p>
      </dgm:t>
    </dgm:pt>
    <dgm:pt modelId="{6E820A30-1875-4077-8518-C1BBE398E267}" type="parTrans" cxnId="{A9D1DB7B-7792-4EF5-9B3D-08A25EE547E1}">
      <dgm:prSet/>
      <dgm:spPr/>
      <dgm:t>
        <a:bodyPr/>
        <a:lstStyle/>
        <a:p>
          <a:endParaRPr lang="en-NZ"/>
        </a:p>
      </dgm:t>
    </dgm:pt>
    <dgm:pt modelId="{06EBB7B8-0ECC-4888-BAE0-AD3FE75E530A}" type="sibTrans" cxnId="{A9D1DB7B-7792-4EF5-9B3D-08A25EE547E1}">
      <dgm:prSet/>
      <dgm:spPr/>
      <dgm:t>
        <a:bodyPr/>
        <a:lstStyle/>
        <a:p>
          <a:endParaRPr lang="en-NZ"/>
        </a:p>
      </dgm:t>
    </dgm:pt>
    <dgm:pt modelId="{92E7E8A7-683B-4E52-B69E-5E974D593F1D}" type="pres">
      <dgm:prSet presAssocID="{8F72D6E8-605E-4941-BDFC-59C901983F7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7218717-B04A-471B-80F7-411A2E9EB01E}" type="pres">
      <dgm:prSet presAssocID="{1386AF77-9EF0-4C03-9BDA-64C056BA98AF}" presName="root1" presStyleCnt="0"/>
      <dgm:spPr/>
    </dgm:pt>
    <dgm:pt modelId="{88502098-90C8-4525-B352-F1C2BA57873A}" type="pres">
      <dgm:prSet presAssocID="{1386AF77-9EF0-4C03-9BDA-64C056BA98AF}" presName="LevelOneTextNode" presStyleLbl="node0" presStyleIdx="0" presStyleCnt="1" custScaleY="181011" custLinFactNeighborX="1724" custLinFactNeighborY="-69818">
        <dgm:presLayoutVars>
          <dgm:chPref val="3"/>
        </dgm:presLayoutVars>
      </dgm:prSet>
      <dgm:spPr/>
    </dgm:pt>
    <dgm:pt modelId="{D121580A-B2C3-4B4E-A90C-2F977D1D3137}" type="pres">
      <dgm:prSet presAssocID="{1386AF77-9EF0-4C03-9BDA-64C056BA98AF}" presName="level2hierChild" presStyleCnt="0"/>
      <dgm:spPr/>
    </dgm:pt>
    <dgm:pt modelId="{021A484E-CAEC-455A-B265-108581558AE5}" type="pres">
      <dgm:prSet presAssocID="{54B88BDF-8F65-465F-9753-CDD063DFC665}" presName="conn2-1" presStyleLbl="parChTrans1D2" presStyleIdx="0" presStyleCnt="4"/>
      <dgm:spPr/>
    </dgm:pt>
    <dgm:pt modelId="{BC76FD36-D99A-40DC-B154-90EE9FA4217C}" type="pres">
      <dgm:prSet presAssocID="{54B88BDF-8F65-465F-9753-CDD063DFC665}" presName="connTx" presStyleLbl="parChTrans1D2" presStyleIdx="0" presStyleCnt="4"/>
      <dgm:spPr/>
    </dgm:pt>
    <dgm:pt modelId="{08E36891-63AD-4E14-ABF7-DCF7D380E662}" type="pres">
      <dgm:prSet presAssocID="{159C8B2E-CAB9-42B8-85DE-C8BD3A8E688A}" presName="root2" presStyleCnt="0"/>
      <dgm:spPr/>
    </dgm:pt>
    <dgm:pt modelId="{33DDB516-C9A6-4469-A9EB-35A02572CD07}" type="pres">
      <dgm:prSet presAssocID="{159C8B2E-CAB9-42B8-85DE-C8BD3A8E688A}" presName="LevelTwoTextNode" presStyleLbl="node2" presStyleIdx="0" presStyleCnt="4" custLinFactNeighborX="-6034" custLinFactNeighborY="-40209">
        <dgm:presLayoutVars>
          <dgm:chPref val="3"/>
        </dgm:presLayoutVars>
      </dgm:prSet>
      <dgm:spPr/>
    </dgm:pt>
    <dgm:pt modelId="{C32F3BE2-04DF-4B10-A656-3DDB355A9BBA}" type="pres">
      <dgm:prSet presAssocID="{159C8B2E-CAB9-42B8-85DE-C8BD3A8E688A}" presName="level3hierChild" presStyleCnt="0"/>
      <dgm:spPr/>
    </dgm:pt>
    <dgm:pt modelId="{70A59E6A-47BA-468D-A476-A0F77D6B79EA}" type="pres">
      <dgm:prSet presAssocID="{7C4C1EF0-E7CC-4A62-8861-9EA300221F17}" presName="conn2-1" presStyleLbl="parChTrans1D2" presStyleIdx="1" presStyleCnt="4"/>
      <dgm:spPr/>
    </dgm:pt>
    <dgm:pt modelId="{05EB7C9D-D815-4785-8992-F76F9AF53FFA}" type="pres">
      <dgm:prSet presAssocID="{7C4C1EF0-E7CC-4A62-8861-9EA300221F17}" presName="connTx" presStyleLbl="parChTrans1D2" presStyleIdx="1" presStyleCnt="4"/>
      <dgm:spPr/>
    </dgm:pt>
    <dgm:pt modelId="{7E9391E4-D113-4E64-A8E8-B7FF713A4C49}" type="pres">
      <dgm:prSet presAssocID="{1C691954-0752-4CE3-B72D-26BECE440B26}" presName="root2" presStyleCnt="0"/>
      <dgm:spPr/>
    </dgm:pt>
    <dgm:pt modelId="{C9234EF7-560F-4A34-8265-66DA0B72D3D7}" type="pres">
      <dgm:prSet presAssocID="{1C691954-0752-4CE3-B72D-26BECE440B26}" presName="LevelTwoTextNode" presStyleLbl="node2" presStyleIdx="1" presStyleCnt="4" custLinFactNeighborX="-6443" custLinFactNeighborY="-12930">
        <dgm:presLayoutVars>
          <dgm:chPref val="3"/>
        </dgm:presLayoutVars>
      </dgm:prSet>
      <dgm:spPr/>
    </dgm:pt>
    <dgm:pt modelId="{FB7F5048-E9AB-4143-992E-DB44A53BDC8D}" type="pres">
      <dgm:prSet presAssocID="{1C691954-0752-4CE3-B72D-26BECE440B26}" presName="level3hierChild" presStyleCnt="0"/>
      <dgm:spPr/>
    </dgm:pt>
    <dgm:pt modelId="{90C6F412-5D7D-4C10-8C1D-C78B6E2E8FD4}" type="pres">
      <dgm:prSet presAssocID="{37AD24CA-ADFE-47FC-A2A8-902C09C9F707}" presName="conn2-1" presStyleLbl="parChTrans1D2" presStyleIdx="2" presStyleCnt="4"/>
      <dgm:spPr/>
    </dgm:pt>
    <dgm:pt modelId="{A6F81FAF-4D73-436B-A05D-040A8BCBEBB3}" type="pres">
      <dgm:prSet presAssocID="{37AD24CA-ADFE-47FC-A2A8-902C09C9F707}" presName="connTx" presStyleLbl="parChTrans1D2" presStyleIdx="2" presStyleCnt="4"/>
      <dgm:spPr/>
    </dgm:pt>
    <dgm:pt modelId="{A0E7C0FE-1C29-4521-873C-82E2CB6DBBA9}" type="pres">
      <dgm:prSet presAssocID="{053B6E81-424B-494F-AE42-C0EDB7474CA6}" presName="root2" presStyleCnt="0"/>
      <dgm:spPr/>
    </dgm:pt>
    <dgm:pt modelId="{3B122605-EB63-4FCD-9D5E-BE262E4D734C}" type="pres">
      <dgm:prSet presAssocID="{053B6E81-424B-494F-AE42-C0EDB7474CA6}" presName="LevelTwoTextNode" presStyleLbl="node2" presStyleIdx="2" presStyleCnt="4" custLinFactNeighborX="-5150" custLinFactNeighborY="-12929">
        <dgm:presLayoutVars>
          <dgm:chPref val="3"/>
        </dgm:presLayoutVars>
      </dgm:prSet>
      <dgm:spPr/>
    </dgm:pt>
    <dgm:pt modelId="{E0907878-C5F2-4BB5-9A88-1AF9836D05A3}" type="pres">
      <dgm:prSet presAssocID="{053B6E81-424B-494F-AE42-C0EDB7474CA6}" presName="level3hierChild" presStyleCnt="0"/>
      <dgm:spPr/>
    </dgm:pt>
    <dgm:pt modelId="{80E017C9-3553-4DFD-A47E-B46C1A633B31}" type="pres">
      <dgm:prSet presAssocID="{6E820A30-1875-4077-8518-C1BBE398E267}" presName="conn2-1" presStyleLbl="parChTrans1D2" presStyleIdx="3" presStyleCnt="4"/>
      <dgm:spPr/>
    </dgm:pt>
    <dgm:pt modelId="{6B6E27EA-2C0C-4666-9382-2D6F44C9221A}" type="pres">
      <dgm:prSet presAssocID="{6E820A30-1875-4077-8518-C1BBE398E267}" presName="connTx" presStyleLbl="parChTrans1D2" presStyleIdx="3" presStyleCnt="4"/>
      <dgm:spPr/>
    </dgm:pt>
    <dgm:pt modelId="{B6858F9D-D017-4BA3-B800-BA3362BD3466}" type="pres">
      <dgm:prSet presAssocID="{D3B0F094-6A40-4134-A0EB-A5AF62DD5C9B}" presName="root2" presStyleCnt="0"/>
      <dgm:spPr/>
    </dgm:pt>
    <dgm:pt modelId="{25E4A517-A25B-4E3D-A755-BB55479A396C}" type="pres">
      <dgm:prSet presAssocID="{D3B0F094-6A40-4134-A0EB-A5AF62DD5C9B}" presName="LevelTwoTextNode" presStyleLbl="node2" presStyleIdx="3" presStyleCnt="4" custLinFactNeighborX="-4741" custLinFactNeighborY="746">
        <dgm:presLayoutVars>
          <dgm:chPref val="3"/>
        </dgm:presLayoutVars>
      </dgm:prSet>
      <dgm:spPr/>
    </dgm:pt>
    <dgm:pt modelId="{A5794007-60A9-4469-86A1-EA15E8C2541E}" type="pres">
      <dgm:prSet presAssocID="{D3B0F094-6A40-4134-A0EB-A5AF62DD5C9B}" presName="level3hierChild" presStyleCnt="0"/>
      <dgm:spPr/>
    </dgm:pt>
  </dgm:ptLst>
  <dgm:cxnLst>
    <dgm:cxn modelId="{C2030204-6989-4522-AAE0-C7DD78E8234A}" srcId="{8F72D6E8-605E-4941-BDFC-59C901983F71}" destId="{1386AF77-9EF0-4C03-9BDA-64C056BA98AF}" srcOrd="0" destOrd="0" parTransId="{FC9EAF35-2760-43E3-9A36-50745799049B}" sibTransId="{66BC6CE5-5AA4-481B-8BC7-6D6365C51924}"/>
    <dgm:cxn modelId="{D1CCBB25-C712-48C1-BE39-5F1E79C60628}" srcId="{1386AF77-9EF0-4C03-9BDA-64C056BA98AF}" destId="{159C8B2E-CAB9-42B8-85DE-C8BD3A8E688A}" srcOrd="0" destOrd="0" parTransId="{54B88BDF-8F65-465F-9753-CDD063DFC665}" sibTransId="{D7A09850-D14F-4CA3-8139-7F32CB3B54C5}"/>
    <dgm:cxn modelId="{99450D27-EDF7-4FD7-AB40-93904169C376}" type="presOf" srcId="{37AD24CA-ADFE-47FC-A2A8-902C09C9F707}" destId="{A6F81FAF-4D73-436B-A05D-040A8BCBEBB3}" srcOrd="1" destOrd="0" presId="urn:microsoft.com/office/officeart/2005/8/layout/hierarchy2"/>
    <dgm:cxn modelId="{4E128C5F-2C11-4F3C-9C1F-5138EE2CFDD3}" type="presOf" srcId="{54B88BDF-8F65-465F-9753-CDD063DFC665}" destId="{021A484E-CAEC-455A-B265-108581558AE5}" srcOrd="0" destOrd="0" presId="urn:microsoft.com/office/officeart/2005/8/layout/hierarchy2"/>
    <dgm:cxn modelId="{ABCD4655-3C5B-4781-8BE2-2611878B86F1}" srcId="{1386AF77-9EF0-4C03-9BDA-64C056BA98AF}" destId="{053B6E81-424B-494F-AE42-C0EDB7474CA6}" srcOrd="2" destOrd="0" parTransId="{37AD24CA-ADFE-47FC-A2A8-902C09C9F707}" sibTransId="{8F763C88-92D4-483F-A7F9-9E07BE63B55A}"/>
    <dgm:cxn modelId="{6DB9A35A-437D-41B7-9E4C-12CF8D33DBFD}" type="presOf" srcId="{1386AF77-9EF0-4C03-9BDA-64C056BA98AF}" destId="{88502098-90C8-4525-B352-F1C2BA57873A}" srcOrd="0" destOrd="0" presId="urn:microsoft.com/office/officeart/2005/8/layout/hierarchy2"/>
    <dgm:cxn modelId="{6E5DB57A-6793-4B4F-8C61-BC9EDC393B39}" type="presOf" srcId="{8F72D6E8-605E-4941-BDFC-59C901983F71}" destId="{92E7E8A7-683B-4E52-B69E-5E974D593F1D}" srcOrd="0" destOrd="0" presId="urn:microsoft.com/office/officeart/2005/8/layout/hierarchy2"/>
    <dgm:cxn modelId="{A9D1DB7B-7792-4EF5-9B3D-08A25EE547E1}" srcId="{1386AF77-9EF0-4C03-9BDA-64C056BA98AF}" destId="{D3B0F094-6A40-4134-A0EB-A5AF62DD5C9B}" srcOrd="3" destOrd="0" parTransId="{6E820A30-1875-4077-8518-C1BBE398E267}" sibTransId="{06EBB7B8-0ECC-4888-BAE0-AD3FE75E530A}"/>
    <dgm:cxn modelId="{1310777E-A9FE-4239-B6A4-75F15D9D8160}" type="presOf" srcId="{6E820A30-1875-4077-8518-C1BBE398E267}" destId="{80E017C9-3553-4DFD-A47E-B46C1A633B31}" srcOrd="0" destOrd="0" presId="urn:microsoft.com/office/officeart/2005/8/layout/hierarchy2"/>
    <dgm:cxn modelId="{AF68287F-3225-4FAF-880F-B7950237F47D}" type="presOf" srcId="{6E820A30-1875-4077-8518-C1BBE398E267}" destId="{6B6E27EA-2C0C-4666-9382-2D6F44C9221A}" srcOrd="1" destOrd="0" presId="urn:microsoft.com/office/officeart/2005/8/layout/hierarchy2"/>
    <dgm:cxn modelId="{D413C08C-CECD-484F-B6F3-E3C237103FE0}" type="presOf" srcId="{37AD24CA-ADFE-47FC-A2A8-902C09C9F707}" destId="{90C6F412-5D7D-4C10-8C1D-C78B6E2E8FD4}" srcOrd="0" destOrd="0" presId="urn:microsoft.com/office/officeart/2005/8/layout/hierarchy2"/>
    <dgm:cxn modelId="{38F6E48D-5F17-469F-A436-0B36FE669E24}" type="presOf" srcId="{159C8B2E-CAB9-42B8-85DE-C8BD3A8E688A}" destId="{33DDB516-C9A6-4469-A9EB-35A02572CD07}" srcOrd="0" destOrd="0" presId="urn:microsoft.com/office/officeart/2005/8/layout/hierarchy2"/>
    <dgm:cxn modelId="{CFCCD7AC-B6D4-4FB9-9636-DCABDC999DB3}" type="presOf" srcId="{D3B0F094-6A40-4134-A0EB-A5AF62DD5C9B}" destId="{25E4A517-A25B-4E3D-A755-BB55479A396C}" srcOrd="0" destOrd="0" presId="urn:microsoft.com/office/officeart/2005/8/layout/hierarchy2"/>
    <dgm:cxn modelId="{059FEAAF-599C-4D27-BA8E-C7CA67BA8117}" type="presOf" srcId="{053B6E81-424B-494F-AE42-C0EDB7474CA6}" destId="{3B122605-EB63-4FCD-9D5E-BE262E4D734C}" srcOrd="0" destOrd="0" presId="urn:microsoft.com/office/officeart/2005/8/layout/hierarchy2"/>
    <dgm:cxn modelId="{391C7DB3-7845-4485-AE69-DB69795BE816}" srcId="{1386AF77-9EF0-4C03-9BDA-64C056BA98AF}" destId="{1C691954-0752-4CE3-B72D-26BECE440B26}" srcOrd="1" destOrd="0" parTransId="{7C4C1EF0-E7CC-4A62-8861-9EA300221F17}" sibTransId="{A8FC82FA-1059-4198-BE22-53CEF5308FC8}"/>
    <dgm:cxn modelId="{1D087DD0-5040-481D-A37A-D9ABF6BDBFD7}" type="presOf" srcId="{54B88BDF-8F65-465F-9753-CDD063DFC665}" destId="{BC76FD36-D99A-40DC-B154-90EE9FA4217C}" srcOrd="1" destOrd="0" presId="urn:microsoft.com/office/officeart/2005/8/layout/hierarchy2"/>
    <dgm:cxn modelId="{0CD875D9-C52E-4A5B-8524-9495CFAA2CFA}" type="presOf" srcId="{1C691954-0752-4CE3-B72D-26BECE440B26}" destId="{C9234EF7-560F-4A34-8265-66DA0B72D3D7}" srcOrd="0" destOrd="0" presId="urn:microsoft.com/office/officeart/2005/8/layout/hierarchy2"/>
    <dgm:cxn modelId="{C87102F1-0D2A-4D39-B561-2745DE493B10}" type="presOf" srcId="{7C4C1EF0-E7CC-4A62-8861-9EA300221F17}" destId="{70A59E6A-47BA-468D-A476-A0F77D6B79EA}" srcOrd="0" destOrd="0" presId="urn:microsoft.com/office/officeart/2005/8/layout/hierarchy2"/>
    <dgm:cxn modelId="{9516B1F1-DE1C-4160-AAB5-7420009B6A91}" type="presOf" srcId="{7C4C1EF0-E7CC-4A62-8861-9EA300221F17}" destId="{05EB7C9D-D815-4785-8992-F76F9AF53FFA}" srcOrd="1" destOrd="0" presId="urn:microsoft.com/office/officeart/2005/8/layout/hierarchy2"/>
    <dgm:cxn modelId="{DE704026-7673-41BE-989A-5D25C7A11CA1}" type="presParOf" srcId="{92E7E8A7-683B-4E52-B69E-5E974D593F1D}" destId="{A7218717-B04A-471B-80F7-411A2E9EB01E}" srcOrd="0" destOrd="0" presId="urn:microsoft.com/office/officeart/2005/8/layout/hierarchy2"/>
    <dgm:cxn modelId="{5868D05B-9D0F-46C0-93C8-3BAFA0906D4D}" type="presParOf" srcId="{A7218717-B04A-471B-80F7-411A2E9EB01E}" destId="{88502098-90C8-4525-B352-F1C2BA57873A}" srcOrd="0" destOrd="0" presId="urn:microsoft.com/office/officeart/2005/8/layout/hierarchy2"/>
    <dgm:cxn modelId="{86B86464-E8B4-492B-BB4E-D1B3485582E8}" type="presParOf" srcId="{A7218717-B04A-471B-80F7-411A2E9EB01E}" destId="{D121580A-B2C3-4B4E-A90C-2F977D1D3137}" srcOrd="1" destOrd="0" presId="urn:microsoft.com/office/officeart/2005/8/layout/hierarchy2"/>
    <dgm:cxn modelId="{5C87E592-044B-4763-BD87-31979B1778AE}" type="presParOf" srcId="{D121580A-B2C3-4B4E-A90C-2F977D1D3137}" destId="{021A484E-CAEC-455A-B265-108581558AE5}" srcOrd="0" destOrd="0" presId="urn:microsoft.com/office/officeart/2005/8/layout/hierarchy2"/>
    <dgm:cxn modelId="{E0D5DC11-DA81-4652-9593-596F06FEAA47}" type="presParOf" srcId="{021A484E-CAEC-455A-B265-108581558AE5}" destId="{BC76FD36-D99A-40DC-B154-90EE9FA4217C}" srcOrd="0" destOrd="0" presId="urn:microsoft.com/office/officeart/2005/8/layout/hierarchy2"/>
    <dgm:cxn modelId="{04FC4FB4-A9E9-4F46-AF27-FFEAD7755C4C}" type="presParOf" srcId="{D121580A-B2C3-4B4E-A90C-2F977D1D3137}" destId="{08E36891-63AD-4E14-ABF7-DCF7D380E662}" srcOrd="1" destOrd="0" presId="urn:microsoft.com/office/officeart/2005/8/layout/hierarchy2"/>
    <dgm:cxn modelId="{270BE05E-2B05-445A-A489-9A378006C352}" type="presParOf" srcId="{08E36891-63AD-4E14-ABF7-DCF7D380E662}" destId="{33DDB516-C9A6-4469-A9EB-35A02572CD07}" srcOrd="0" destOrd="0" presId="urn:microsoft.com/office/officeart/2005/8/layout/hierarchy2"/>
    <dgm:cxn modelId="{35D7E867-262A-44DB-8A72-C7C7EC36BF9D}" type="presParOf" srcId="{08E36891-63AD-4E14-ABF7-DCF7D380E662}" destId="{C32F3BE2-04DF-4B10-A656-3DDB355A9BBA}" srcOrd="1" destOrd="0" presId="urn:microsoft.com/office/officeart/2005/8/layout/hierarchy2"/>
    <dgm:cxn modelId="{B58A6964-B027-4B49-9DB2-5CBA2C0A9682}" type="presParOf" srcId="{D121580A-B2C3-4B4E-A90C-2F977D1D3137}" destId="{70A59E6A-47BA-468D-A476-A0F77D6B79EA}" srcOrd="2" destOrd="0" presId="urn:microsoft.com/office/officeart/2005/8/layout/hierarchy2"/>
    <dgm:cxn modelId="{AAA80B9D-7952-483F-97F8-F043AE3DCAF9}" type="presParOf" srcId="{70A59E6A-47BA-468D-A476-A0F77D6B79EA}" destId="{05EB7C9D-D815-4785-8992-F76F9AF53FFA}" srcOrd="0" destOrd="0" presId="urn:microsoft.com/office/officeart/2005/8/layout/hierarchy2"/>
    <dgm:cxn modelId="{0963AE67-29A7-4C36-98C8-F1F67D484743}" type="presParOf" srcId="{D121580A-B2C3-4B4E-A90C-2F977D1D3137}" destId="{7E9391E4-D113-4E64-A8E8-B7FF713A4C49}" srcOrd="3" destOrd="0" presId="urn:microsoft.com/office/officeart/2005/8/layout/hierarchy2"/>
    <dgm:cxn modelId="{C1071992-7394-4894-B520-E7D4728540CA}" type="presParOf" srcId="{7E9391E4-D113-4E64-A8E8-B7FF713A4C49}" destId="{C9234EF7-560F-4A34-8265-66DA0B72D3D7}" srcOrd="0" destOrd="0" presId="urn:microsoft.com/office/officeart/2005/8/layout/hierarchy2"/>
    <dgm:cxn modelId="{4102D10C-A608-4C6C-91FC-EF7C02AE6267}" type="presParOf" srcId="{7E9391E4-D113-4E64-A8E8-B7FF713A4C49}" destId="{FB7F5048-E9AB-4143-992E-DB44A53BDC8D}" srcOrd="1" destOrd="0" presId="urn:microsoft.com/office/officeart/2005/8/layout/hierarchy2"/>
    <dgm:cxn modelId="{3EF2D6D4-A54F-43E4-B505-73CC18B00718}" type="presParOf" srcId="{D121580A-B2C3-4B4E-A90C-2F977D1D3137}" destId="{90C6F412-5D7D-4C10-8C1D-C78B6E2E8FD4}" srcOrd="4" destOrd="0" presId="urn:microsoft.com/office/officeart/2005/8/layout/hierarchy2"/>
    <dgm:cxn modelId="{308D0D24-9099-4863-BA87-0EAB7B876109}" type="presParOf" srcId="{90C6F412-5D7D-4C10-8C1D-C78B6E2E8FD4}" destId="{A6F81FAF-4D73-436B-A05D-040A8BCBEBB3}" srcOrd="0" destOrd="0" presId="urn:microsoft.com/office/officeart/2005/8/layout/hierarchy2"/>
    <dgm:cxn modelId="{7D55BC7D-C026-42B1-9B17-B9B9FFA311D5}" type="presParOf" srcId="{D121580A-B2C3-4B4E-A90C-2F977D1D3137}" destId="{A0E7C0FE-1C29-4521-873C-82E2CB6DBBA9}" srcOrd="5" destOrd="0" presId="urn:microsoft.com/office/officeart/2005/8/layout/hierarchy2"/>
    <dgm:cxn modelId="{E2BC813D-910C-4901-9BE3-1E0A14ED6BC1}" type="presParOf" srcId="{A0E7C0FE-1C29-4521-873C-82E2CB6DBBA9}" destId="{3B122605-EB63-4FCD-9D5E-BE262E4D734C}" srcOrd="0" destOrd="0" presId="urn:microsoft.com/office/officeart/2005/8/layout/hierarchy2"/>
    <dgm:cxn modelId="{29A142A1-5693-4895-ABB9-411FFD9EF553}" type="presParOf" srcId="{A0E7C0FE-1C29-4521-873C-82E2CB6DBBA9}" destId="{E0907878-C5F2-4BB5-9A88-1AF9836D05A3}" srcOrd="1" destOrd="0" presId="urn:microsoft.com/office/officeart/2005/8/layout/hierarchy2"/>
    <dgm:cxn modelId="{D950B274-290B-44C1-A7F1-22C99D15234D}" type="presParOf" srcId="{D121580A-B2C3-4B4E-A90C-2F977D1D3137}" destId="{80E017C9-3553-4DFD-A47E-B46C1A633B31}" srcOrd="6" destOrd="0" presId="urn:microsoft.com/office/officeart/2005/8/layout/hierarchy2"/>
    <dgm:cxn modelId="{4FC02231-0D76-4D47-8472-56D2B80DEC8A}" type="presParOf" srcId="{80E017C9-3553-4DFD-A47E-B46C1A633B31}" destId="{6B6E27EA-2C0C-4666-9382-2D6F44C9221A}" srcOrd="0" destOrd="0" presId="urn:microsoft.com/office/officeart/2005/8/layout/hierarchy2"/>
    <dgm:cxn modelId="{676B2634-BDB3-434C-8C39-884EF96BCAD3}" type="presParOf" srcId="{D121580A-B2C3-4B4E-A90C-2F977D1D3137}" destId="{B6858F9D-D017-4BA3-B800-BA3362BD3466}" srcOrd="7" destOrd="0" presId="urn:microsoft.com/office/officeart/2005/8/layout/hierarchy2"/>
    <dgm:cxn modelId="{F59C5BAD-ED02-406B-A5AC-A8324C22B8DD}" type="presParOf" srcId="{B6858F9D-D017-4BA3-B800-BA3362BD3466}" destId="{25E4A517-A25B-4E3D-A755-BB55479A396C}" srcOrd="0" destOrd="0" presId="urn:microsoft.com/office/officeart/2005/8/layout/hierarchy2"/>
    <dgm:cxn modelId="{2B200FE2-DD2B-4B7C-B655-766CBE0AF692}" type="presParOf" srcId="{B6858F9D-D017-4BA3-B800-BA3362BD3466}" destId="{A5794007-60A9-4469-86A1-EA15E8C2541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54B2CB-1FFF-4B57-AC14-777A68CAE844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260E6A-01BC-4AE3-9A0A-620EF822E5CF}">
      <dgm:prSet/>
      <dgm:spPr/>
      <dgm:t>
        <a:bodyPr/>
        <a:lstStyle/>
        <a:p>
          <a:r>
            <a:rPr lang="en-NZ"/>
            <a:t>highly flexible</a:t>
          </a:r>
          <a:endParaRPr lang="en-US"/>
        </a:p>
      </dgm:t>
    </dgm:pt>
    <dgm:pt modelId="{162FC7FF-229D-489C-A453-EA4C8D347FB2}" type="parTrans" cxnId="{ACE93579-98B5-4181-A764-3AF8AB8C98F6}">
      <dgm:prSet/>
      <dgm:spPr/>
      <dgm:t>
        <a:bodyPr/>
        <a:lstStyle/>
        <a:p>
          <a:endParaRPr lang="en-US"/>
        </a:p>
      </dgm:t>
    </dgm:pt>
    <dgm:pt modelId="{4673A02E-0FC4-462F-BACE-EC7CDC8E1C20}" type="sibTrans" cxnId="{ACE93579-98B5-4181-A764-3AF8AB8C98F6}">
      <dgm:prSet/>
      <dgm:spPr/>
      <dgm:t>
        <a:bodyPr/>
        <a:lstStyle/>
        <a:p>
          <a:endParaRPr lang="en-US"/>
        </a:p>
      </dgm:t>
    </dgm:pt>
    <dgm:pt modelId="{1E7AB9F6-A423-43FC-A176-A6F55F85327E}">
      <dgm:prSet/>
      <dgm:spPr/>
      <dgm:t>
        <a:bodyPr/>
        <a:lstStyle/>
        <a:p>
          <a:r>
            <a:rPr lang="en-NZ"/>
            <a:t>easy-to-use &amp; intuitive</a:t>
          </a:r>
          <a:endParaRPr lang="en-US"/>
        </a:p>
      </dgm:t>
    </dgm:pt>
    <dgm:pt modelId="{DF9C7BE4-A94D-44B6-A7E2-638F1BDC9C3D}" type="parTrans" cxnId="{120BA533-D4B2-4252-A5C4-14E17FB8FC39}">
      <dgm:prSet/>
      <dgm:spPr/>
      <dgm:t>
        <a:bodyPr/>
        <a:lstStyle/>
        <a:p>
          <a:endParaRPr lang="en-US"/>
        </a:p>
      </dgm:t>
    </dgm:pt>
    <dgm:pt modelId="{9BB3EF60-B3B0-4F49-B9BE-AC25A0BB8018}" type="sibTrans" cxnId="{120BA533-D4B2-4252-A5C4-14E17FB8FC39}">
      <dgm:prSet/>
      <dgm:spPr/>
      <dgm:t>
        <a:bodyPr/>
        <a:lstStyle/>
        <a:p>
          <a:endParaRPr lang="en-US"/>
        </a:p>
      </dgm:t>
    </dgm:pt>
    <dgm:pt modelId="{9550430D-3440-4266-9782-F6DE99248C12}">
      <dgm:prSet/>
      <dgm:spPr/>
      <dgm:t>
        <a:bodyPr/>
        <a:lstStyle/>
        <a:p>
          <a:r>
            <a:rPr lang="en-NZ"/>
            <a:t>extendible</a:t>
          </a:r>
          <a:endParaRPr lang="en-US"/>
        </a:p>
      </dgm:t>
    </dgm:pt>
    <dgm:pt modelId="{41234DB1-D544-4495-AC36-BF9A03223D37}" type="parTrans" cxnId="{A07162C0-63A7-4021-B611-1DC8FBAAF868}">
      <dgm:prSet/>
      <dgm:spPr/>
      <dgm:t>
        <a:bodyPr/>
        <a:lstStyle/>
        <a:p>
          <a:endParaRPr lang="en-US"/>
        </a:p>
      </dgm:t>
    </dgm:pt>
    <dgm:pt modelId="{EAABCA52-1F67-4F19-BD6F-323FC66F5E27}" type="sibTrans" cxnId="{A07162C0-63A7-4021-B611-1DC8FBAAF868}">
      <dgm:prSet/>
      <dgm:spPr/>
      <dgm:t>
        <a:bodyPr/>
        <a:lstStyle/>
        <a:p>
          <a:endParaRPr lang="en-US"/>
        </a:p>
      </dgm:t>
    </dgm:pt>
    <dgm:pt modelId="{971F047A-A338-4933-80E7-A6D33A6CF885}">
      <dgm:prSet/>
      <dgm:spPr/>
      <dgm:t>
        <a:bodyPr/>
        <a:lstStyle/>
        <a:p>
          <a:r>
            <a:rPr lang="en-NZ" dirty="0"/>
            <a:t>all-in-one</a:t>
          </a:r>
          <a:endParaRPr lang="en-US" dirty="0"/>
        </a:p>
      </dgm:t>
    </dgm:pt>
    <dgm:pt modelId="{9C97C222-3051-4FED-AFDA-89CF005DF28C}" type="parTrans" cxnId="{5BB5AA01-11C5-405E-9565-77B8A0890BEE}">
      <dgm:prSet/>
      <dgm:spPr/>
      <dgm:t>
        <a:bodyPr/>
        <a:lstStyle/>
        <a:p>
          <a:endParaRPr lang="en-US"/>
        </a:p>
      </dgm:t>
    </dgm:pt>
    <dgm:pt modelId="{9483DB38-5D19-4FBC-9212-972FD6FBD868}" type="sibTrans" cxnId="{5BB5AA01-11C5-405E-9565-77B8A0890BEE}">
      <dgm:prSet/>
      <dgm:spPr/>
      <dgm:t>
        <a:bodyPr/>
        <a:lstStyle/>
        <a:p>
          <a:endParaRPr lang="en-US"/>
        </a:p>
      </dgm:t>
    </dgm:pt>
    <dgm:pt modelId="{84134C2E-EA8A-4E89-BEEA-2808FDFB3597}">
      <dgm:prSet/>
      <dgm:spPr/>
      <dgm:t>
        <a:bodyPr/>
        <a:lstStyle/>
        <a:p>
          <a:r>
            <a:rPr lang="en-NZ" dirty="0"/>
            <a:t>application suite to streamline designing, delivering, processing, integrating and monitoring Online Forms</a:t>
          </a:r>
          <a:endParaRPr lang="en-US" dirty="0"/>
        </a:p>
      </dgm:t>
    </dgm:pt>
    <dgm:pt modelId="{2683D727-6B0B-4D94-9A9A-950D05AB33D2}" type="parTrans" cxnId="{2F17E9B6-258E-4DDB-862A-D67160951EB4}">
      <dgm:prSet/>
      <dgm:spPr/>
      <dgm:t>
        <a:bodyPr/>
        <a:lstStyle/>
        <a:p>
          <a:endParaRPr lang="en-US"/>
        </a:p>
      </dgm:t>
    </dgm:pt>
    <dgm:pt modelId="{955DA19A-F64F-4028-A873-41FB3F2DFD82}" type="sibTrans" cxnId="{2F17E9B6-258E-4DDB-862A-D67160951EB4}">
      <dgm:prSet/>
      <dgm:spPr/>
      <dgm:t>
        <a:bodyPr/>
        <a:lstStyle/>
        <a:p>
          <a:endParaRPr lang="en-US"/>
        </a:p>
      </dgm:t>
    </dgm:pt>
    <dgm:pt modelId="{AC4736D3-042C-4F79-8682-71B5EF8E404E}">
      <dgm:prSet/>
      <dgm:spPr/>
      <dgm:t>
        <a:bodyPr/>
        <a:lstStyle/>
        <a:p>
          <a:r>
            <a:rPr lang="en-US" dirty="0"/>
            <a:t>secure</a:t>
          </a:r>
        </a:p>
      </dgm:t>
    </dgm:pt>
    <dgm:pt modelId="{130FA92C-3CDF-48D3-BBFE-BD87FDEBA3B3}" type="parTrans" cxnId="{1787D3AE-9F33-46F3-B4A9-23834C9FEE40}">
      <dgm:prSet/>
      <dgm:spPr/>
      <dgm:t>
        <a:bodyPr/>
        <a:lstStyle/>
        <a:p>
          <a:endParaRPr lang="en-NZ"/>
        </a:p>
      </dgm:t>
    </dgm:pt>
    <dgm:pt modelId="{176C635B-12EF-482C-8F0D-97DF8BD01A72}" type="sibTrans" cxnId="{1787D3AE-9F33-46F3-B4A9-23834C9FEE40}">
      <dgm:prSet/>
      <dgm:spPr/>
      <dgm:t>
        <a:bodyPr/>
        <a:lstStyle/>
        <a:p>
          <a:endParaRPr lang="en-NZ"/>
        </a:p>
      </dgm:t>
    </dgm:pt>
    <dgm:pt modelId="{B27784E0-350F-4805-A928-96A604A09EF9}">
      <dgm:prSet/>
      <dgm:spPr/>
      <dgm:t>
        <a:bodyPr/>
        <a:lstStyle/>
        <a:p>
          <a:r>
            <a:rPr lang="en-US" dirty="0"/>
            <a:t>AI-powered form design</a:t>
          </a:r>
        </a:p>
      </dgm:t>
    </dgm:pt>
    <dgm:pt modelId="{29933314-F3DE-4D59-AEBC-2B17610B09FE}" type="parTrans" cxnId="{9B2DAFB8-2A32-4443-B453-A5E89B3D0406}">
      <dgm:prSet/>
      <dgm:spPr/>
      <dgm:t>
        <a:bodyPr/>
        <a:lstStyle/>
        <a:p>
          <a:endParaRPr lang="en-NZ"/>
        </a:p>
      </dgm:t>
    </dgm:pt>
    <dgm:pt modelId="{28ED22EE-28BC-4FF3-B2AF-2EFD0B26D6AA}" type="sibTrans" cxnId="{9B2DAFB8-2A32-4443-B453-A5E89B3D0406}">
      <dgm:prSet/>
      <dgm:spPr/>
      <dgm:t>
        <a:bodyPr/>
        <a:lstStyle/>
        <a:p>
          <a:endParaRPr lang="en-NZ"/>
        </a:p>
      </dgm:t>
    </dgm:pt>
    <dgm:pt modelId="{390AED44-9010-474B-81B5-BABDB3AD0725}" type="pres">
      <dgm:prSet presAssocID="{8654B2CB-1FFF-4B57-AC14-777A68CAE844}" presName="diagram" presStyleCnt="0">
        <dgm:presLayoutVars>
          <dgm:dir/>
          <dgm:resizeHandles val="exact"/>
        </dgm:presLayoutVars>
      </dgm:prSet>
      <dgm:spPr/>
    </dgm:pt>
    <dgm:pt modelId="{B867C133-907D-4A2C-A277-3CEF558A7D8C}" type="pres">
      <dgm:prSet presAssocID="{B27784E0-350F-4805-A928-96A604A09EF9}" presName="node" presStyleLbl="node1" presStyleIdx="0" presStyleCnt="7">
        <dgm:presLayoutVars>
          <dgm:bulletEnabled val="1"/>
        </dgm:presLayoutVars>
      </dgm:prSet>
      <dgm:spPr/>
    </dgm:pt>
    <dgm:pt modelId="{7B9B3EDB-7857-48F5-9088-D75D26607FD9}" type="pres">
      <dgm:prSet presAssocID="{28ED22EE-28BC-4FF3-B2AF-2EFD0B26D6AA}" presName="sibTrans" presStyleCnt="0"/>
      <dgm:spPr/>
    </dgm:pt>
    <dgm:pt modelId="{80A9E097-76ED-4059-B0C0-FED449AEA9FB}" type="pres">
      <dgm:prSet presAssocID="{AC260E6A-01BC-4AE3-9A0A-620EF822E5CF}" presName="node" presStyleLbl="node1" presStyleIdx="1" presStyleCnt="7">
        <dgm:presLayoutVars>
          <dgm:bulletEnabled val="1"/>
        </dgm:presLayoutVars>
      </dgm:prSet>
      <dgm:spPr/>
    </dgm:pt>
    <dgm:pt modelId="{6DA8FFE9-3370-4765-9098-3C1DD0AA873E}" type="pres">
      <dgm:prSet presAssocID="{4673A02E-0FC4-462F-BACE-EC7CDC8E1C20}" presName="sibTrans" presStyleCnt="0"/>
      <dgm:spPr/>
    </dgm:pt>
    <dgm:pt modelId="{B72A804F-2C4A-41BD-A36A-C0EC87118289}" type="pres">
      <dgm:prSet presAssocID="{1E7AB9F6-A423-43FC-A176-A6F55F85327E}" presName="node" presStyleLbl="node1" presStyleIdx="2" presStyleCnt="7">
        <dgm:presLayoutVars>
          <dgm:bulletEnabled val="1"/>
        </dgm:presLayoutVars>
      </dgm:prSet>
      <dgm:spPr/>
    </dgm:pt>
    <dgm:pt modelId="{2BB88321-27B8-4776-B468-4734438271F8}" type="pres">
      <dgm:prSet presAssocID="{9BB3EF60-B3B0-4F49-B9BE-AC25A0BB8018}" presName="sibTrans" presStyleCnt="0"/>
      <dgm:spPr/>
    </dgm:pt>
    <dgm:pt modelId="{F5D4CCA1-F6F4-4CC5-A57B-5DE0443B802E}" type="pres">
      <dgm:prSet presAssocID="{9550430D-3440-4266-9782-F6DE99248C12}" presName="node" presStyleLbl="node1" presStyleIdx="3" presStyleCnt="7">
        <dgm:presLayoutVars>
          <dgm:bulletEnabled val="1"/>
        </dgm:presLayoutVars>
      </dgm:prSet>
      <dgm:spPr/>
    </dgm:pt>
    <dgm:pt modelId="{33AD72A8-3391-4660-9A7A-4CCDA95CB28F}" type="pres">
      <dgm:prSet presAssocID="{EAABCA52-1F67-4F19-BD6F-323FC66F5E27}" presName="sibTrans" presStyleCnt="0"/>
      <dgm:spPr/>
    </dgm:pt>
    <dgm:pt modelId="{7DEF5466-A713-4271-952E-1545E685D1BA}" type="pres">
      <dgm:prSet presAssocID="{971F047A-A338-4933-80E7-A6D33A6CF885}" presName="node" presStyleLbl="node1" presStyleIdx="4" presStyleCnt="7">
        <dgm:presLayoutVars>
          <dgm:bulletEnabled val="1"/>
        </dgm:presLayoutVars>
      </dgm:prSet>
      <dgm:spPr/>
    </dgm:pt>
    <dgm:pt modelId="{1DD06E11-3451-406D-BA5C-89740C2330A6}" type="pres">
      <dgm:prSet presAssocID="{9483DB38-5D19-4FBC-9212-972FD6FBD868}" presName="sibTrans" presStyleCnt="0"/>
      <dgm:spPr/>
    </dgm:pt>
    <dgm:pt modelId="{EADFA9A0-338D-4FEA-8625-D7701C91A61E}" type="pres">
      <dgm:prSet presAssocID="{AC4736D3-042C-4F79-8682-71B5EF8E404E}" presName="node" presStyleLbl="node1" presStyleIdx="5" presStyleCnt="7">
        <dgm:presLayoutVars>
          <dgm:bulletEnabled val="1"/>
        </dgm:presLayoutVars>
      </dgm:prSet>
      <dgm:spPr/>
    </dgm:pt>
    <dgm:pt modelId="{4FD8B2F0-1773-45A0-89A1-9E7944CAE00C}" type="pres">
      <dgm:prSet presAssocID="{176C635B-12EF-482C-8F0D-97DF8BD01A72}" presName="sibTrans" presStyleCnt="0"/>
      <dgm:spPr/>
    </dgm:pt>
    <dgm:pt modelId="{A97E695F-7320-43D8-83AB-A9DBC3940A0F}" type="pres">
      <dgm:prSet presAssocID="{84134C2E-EA8A-4E89-BEEA-2808FDFB3597}" presName="node" presStyleLbl="node1" presStyleIdx="6" presStyleCnt="7">
        <dgm:presLayoutVars>
          <dgm:bulletEnabled val="1"/>
        </dgm:presLayoutVars>
      </dgm:prSet>
      <dgm:spPr/>
    </dgm:pt>
  </dgm:ptLst>
  <dgm:cxnLst>
    <dgm:cxn modelId="{5BB5AA01-11C5-405E-9565-77B8A0890BEE}" srcId="{8654B2CB-1FFF-4B57-AC14-777A68CAE844}" destId="{971F047A-A338-4933-80E7-A6D33A6CF885}" srcOrd="4" destOrd="0" parTransId="{9C97C222-3051-4FED-AFDA-89CF005DF28C}" sibTransId="{9483DB38-5D19-4FBC-9212-972FD6FBD868}"/>
    <dgm:cxn modelId="{820FD928-5228-41ED-96E6-0C315C0C2B0E}" type="presOf" srcId="{1E7AB9F6-A423-43FC-A176-A6F55F85327E}" destId="{B72A804F-2C4A-41BD-A36A-C0EC87118289}" srcOrd="0" destOrd="0" presId="urn:microsoft.com/office/officeart/2005/8/layout/default"/>
    <dgm:cxn modelId="{120BA533-D4B2-4252-A5C4-14E17FB8FC39}" srcId="{8654B2CB-1FFF-4B57-AC14-777A68CAE844}" destId="{1E7AB9F6-A423-43FC-A176-A6F55F85327E}" srcOrd="2" destOrd="0" parTransId="{DF9C7BE4-A94D-44B6-A7E2-638F1BDC9C3D}" sibTransId="{9BB3EF60-B3B0-4F49-B9BE-AC25A0BB8018}"/>
    <dgm:cxn modelId="{3DBB1352-EF70-45DD-A44D-860C50E5788A}" type="presOf" srcId="{B27784E0-350F-4805-A928-96A604A09EF9}" destId="{B867C133-907D-4A2C-A277-3CEF558A7D8C}" srcOrd="0" destOrd="0" presId="urn:microsoft.com/office/officeart/2005/8/layout/default"/>
    <dgm:cxn modelId="{ACE93579-98B5-4181-A764-3AF8AB8C98F6}" srcId="{8654B2CB-1FFF-4B57-AC14-777A68CAE844}" destId="{AC260E6A-01BC-4AE3-9A0A-620EF822E5CF}" srcOrd="1" destOrd="0" parTransId="{162FC7FF-229D-489C-A453-EA4C8D347FB2}" sibTransId="{4673A02E-0FC4-462F-BACE-EC7CDC8E1C20}"/>
    <dgm:cxn modelId="{30F4B183-41C5-4174-817C-250EB42C42CF}" type="presOf" srcId="{971F047A-A338-4933-80E7-A6D33A6CF885}" destId="{7DEF5466-A713-4271-952E-1545E685D1BA}" srcOrd="0" destOrd="0" presId="urn:microsoft.com/office/officeart/2005/8/layout/default"/>
    <dgm:cxn modelId="{1787D3AE-9F33-46F3-B4A9-23834C9FEE40}" srcId="{8654B2CB-1FFF-4B57-AC14-777A68CAE844}" destId="{AC4736D3-042C-4F79-8682-71B5EF8E404E}" srcOrd="5" destOrd="0" parTransId="{130FA92C-3CDF-48D3-BBFE-BD87FDEBA3B3}" sibTransId="{176C635B-12EF-482C-8F0D-97DF8BD01A72}"/>
    <dgm:cxn modelId="{2F17E9B6-258E-4DDB-862A-D67160951EB4}" srcId="{8654B2CB-1FFF-4B57-AC14-777A68CAE844}" destId="{84134C2E-EA8A-4E89-BEEA-2808FDFB3597}" srcOrd="6" destOrd="0" parTransId="{2683D727-6B0B-4D94-9A9A-950D05AB33D2}" sibTransId="{955DA19A-F64F-4028-A873-41FB3F2DFD82}"/>
    <dgm:cxn modelId="{9B2DAFB8-2A32-4443-B453-A5E89B3D0406}" srcId="{8654B2CB-1FFF-4B57-AC14-777A68CAE844}" destId="{B27784E0-350F-4805-A928-96A604A09EF9}" srcOrd="0" destOrd="0" parTransId="{29933314-F3DE-4D59-AEBC-2B17610B09FE}" sibTransId="{28ED22EE-28BC-4FF3-B2AF-2EFD0B26D6AA}"/>
    <dgm:cxn modelId="{A07162C0-63A7-4021-B611-1DC8FBAAF868}" srcId="{8654B2CB-1FFF-4B57-AC14-777A68CAE844}" destId="{9550430D-3440-4266-9782-F6DE99248C12}" srcOrd="3" destOrd="0" parTransId="{41234DB1-D544-4495-AC36-BF9A03223D37}" sibTransId="{EAABCA52-1F67-4F19-BD6F-323FC66F5E27}"/>
    <dgm:cxn modelId="{18B7A5CE-F517-474E-B6A0-EB4CDC1FFC22}" type="presOf" srcId="{AC4736D3-042C-4F79-8682-71B5EF8E404E}" destId="{EADFA9A0-338D-4FEA-8625-D7701C91A61E}" srcOrd="0" destOrd="0" presId="urn:microsoft.com/office/officeart/2005/8/layout/default"/>
    <dgm:cxn modelId="{204956EE-B3E5-4649-84ED-D2774B13F0B9}" type="presOf" srcId="{AC260E6A-01BC-4AE3-9A0A-620EF822E5CF}" destId="{80A9E097-76ED-4059-B0C0-FED449AEA9FB}" srcOrd="0" destOrd="0" presId="urn:microsoft.com/office/officeart/2005/8/layout/default"/>
    <dgm:cxn modelId="{84DBF1EE-A3F6-4348-9732-0174B5BC4C9C}" type="presOf" srcId="{84134C2E-EA8A-4E89-BEEA-2808FDFB3597}" destId="{A97E695F-7320-43D8-83AB-A9DBC3940A0F}" srcOrd="0" destOrd="0" presId="urn:microsoft.com/office/officeart/2005/8/layout/default"/>
    <dgm:cxn modelId="{B351F7F0-2108-4806-BB45-71EF857E234E}" type="presOf" srcId="{8654B2CB-1FFF-4B57-AC14-777A68CAE844}" destId="{390AED44-9010-474B-81B5-BABDB3AD0725}" srcOrd="0" destOrd="0" presId="urn:microsoft.com/office/officeart/2005/8/layout/default"/>
    <dgm:cxn modelId="{8A9BB5F2-8E4F-489C-83B5-98164E7CA001}" type="presOf" srcId="{9550430D-3440-4266-9782-F6DE99248C12}" destId="{F5D4CCA1-F6F4-4CC5-A57B-5DE0443B802E}" srcOrd="0" destOrd="0" presId="urn:microsoft.com/office/officeart/2005/8/layout/default"/>
    <dgm:cxn modelId="{7FC1E1F2-ED56-464F-8BB6-4B8C7B10015B}" type="presParOf" srcId="{390AED44-9010-474B-81B5-BABDB3AD0725}" destId="{B867C133-907D-4A2C-A277-3CEF558A7D8C}" srcOrd="0" destOrd="0" presId="urn:microsoft.com/office/officeart/2005/8/layout/default"/>
    <dgm:cxn modelId="{0CC35EDB-045C-4724-8E86-D18414B75D61}" type="presParOf" srcId="{390AED44-9010-474B-81B5-BABDB3AD0725}" destId="{7B9B3EDB-7857-48F5-9088-D75D26607FD9}" srcOrd="1" destOrd="0" presId="urn:microsoft.com/office/officeart/2005/8/layout/default"/>
    <dgm:cxn modelId="{A703824E-A890-4C34-8BBC-4D9B49547E72}" type="presParOf" srcId="{390AED44-9010-474B-81B5-BABDB3AD0725}" destId="{80A9E097-76ED-4059-B0C0-FED449AEA9FB}" srcOrd="2" destOrd="0" presId="urn:microsoft.com/office/officeart/2005/8/layout/default"/>
    <dgm:cxn modelId="{614AFA91-EBF0-4432-B999-8284A4118F1B}" type="presParOf" srcId="{390AED44-9010-474B-81B5-BABDB3AD0725}" destId="{6DA8FFE9-3370-4765-9098-3C1DD0AA873E}" srcOrd="3" destOrd="0" presId="urn:microsoft.com/office/officeart/2005/8/layout/default"/>
    <dgm:cxn modelId="{E26434E1-7BEC-4329-96A1-A48E95CA3229}" type="presParOf" srcId="{390AED44-9010-474B-81B5-BABDB3AD0725}" destId="{B72A804F-2C4A-41BD-A36A-C0EC87118289}" srcOrd="4" destOrd="0" presId="urn:microsoft.com/office/officeart/2005/8/layout/default"/>
    <dgm:cxn modelId="{2E9B7384-A8D5-48B5-B383-F5F837244364}" type="presParOf" srcId="{390AED44-9010-474B-81B5-BABDB3AD0725}" destId="{2BB88321-27B8-4776-B468-4734438271F8}" srcOrd="5" destOrd="0" presId="urn:microsoft.com/office/officeart/2005/8/layout/default"/>
    <dgm:cxn modelId="{63D2DC73-7D64-4CB5-BD0D-68296F3106AE}" type="presParOf" srcId="{390AED44-9010-474B-81B5-BABDB3AD0725}" destId="{F5D4CCA1-F6F4-4CC5-A57B-5DE0443B802E}" srcOrd="6" destOrd="0" presId="urn:microsoft.com/office/officeart/2005/8/layout/default"/>
    <dgm:cxn modelId="{9AFD2889-29A7-4070-BAA9-39F68C51A6AE}" type="presParOf" srcId="{390AED44-9010-474B-81B5-BABDB3AD0725}" destId="{33AD72A8-3391-4660-9A7A-4CCDA95CB28F}" srcOrd="7" destOrd="0" presId="urn:microsoft.com/office/officeart/2005/8/layout/default"/>
    <dgm:cxn modelId="{59D25F6A-2F18-4841-8F63-1214DFEC28FA}" type="presParOf" srcId="{390AED44-9010-474B-81B5-BABDB3AD0725}" destId="{7DEF5466-A713-4271-952E-1545E685D1BA}" srcOrd="8" destOrd="0" presId="urn:microsoft.com/office/officeart/2005/8/layout/default"/>
    <dgm:cxn modelId="{CB95E654-D7EE-49C2-AE7E-6E12BC36C57C}" type="presParOf" srcId="{390AED44-9010-474B-81B5-BABDB3AD0725}" destId="{1DD06E11-3451-406D-BA5C-89740C2330A6}" srcOrd="9" destOrd="0" presId="urn:microsoft.com/office/officeart/2005/8/layout/default"/>
    <dgm:cxn modelId="{2B09285B-A227-4818-9BFE-59AFFB678402}" type="presParOf" srcId="{390AED44-9010-474B-81B5-BABDB3AD0725}" destId="{EADFA9A0-338D-4FEA-8625-D7701C91A61E}" srcOrd="10" destOrd="0" presId="urn:microsoft.com/office/officeart/2005/8/layout/default"/>
    <dgm:cxn modelId="{D85671C4-1A83-494D-B97A-7C8DA678266C}" type="presParOf" srcId="{390AED44-9010-474B-81B5-BABDB3AD0725}" destId="{4FD8B2F0-1773-45A0-89A1-9E7944CAE00C}" srcOrd="11" destOrd="0" presId="urn:microsoft.com/office/officeart/2005/8/layout/default"/>
    <dgm:cxn modelId="{8D0AA826-9CE8-4438-A354-3A2AC63A7225}" type="presParOf" srcId="{390AED44-9010-474B-81B5-BABDB3AD0725}" destId="{A97E695F-7320-43D8-83AB-A9DBC3940A0F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F4480AD-7FEE-491D-9F8D-79D82EC9A46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EC26A4E-C454-44A1-8E73-2DA388013441}">
      <dgm:prSet/>
      <dgm:spPr/>
      <dgm:t>
        <a:bodyPr/>
        <a:lstStyle/>
        <a:p>
          <a:r>
            <a:rPr lang="en-NZ" dirty="0"/>
            <a:t>FlexiForms does not require you to use different products for different scenarios. It is designed to support many different sorts of use cases with only ONE product with two applications: </a:t>
          </a:r>
          <a:endParaRPr lang="en-US" dirty="0"/>
        </a:p>
      </dgm:t>
    </dgm:pt>
    <dgm:pt modelId="{BBB1CE81-0D6D-41C9-9C34-8CDA412AC66D}" type="parTrans" cxnId="{21357E06-6868-4B84-9CC5-52E9F2AB894B}">
      <dgm:prSet/>
      <dgm:spPr/>
      <dgm:t>
        <a:bodyPr/>
        <a:lstStyle/>
        <a:p>
          <a:endParaRPr lang="en-US"/>
        </a:p>
      </dgm:t>
    </dgm:pt>
    <dgm:pt modelId="{0E344BAD-AA7D-416D-88E2-7F2F6789BDBC}" type="sibTrans" cxnId="{21357E06-6868-4B84-9CC5-52E9F2AB894B}">
      <dgm:prSet/>
      <dgm:spPr/>
      <dgm:t>
        <a:bodyPr/>
        <a:lstStyle/>
        <a:p>
          <a:endParaRPr lang="en-US"/>
        </a:p>
      </dgm:t>
    </dgm:pt>
    <dgm:pt modelId="{06DE7CB7-E59F-4397-A795-34AFE1B92C31}">
      <dgm:prSet/>
      <dgm:spPr/>
      <dgm:t>
        <a:bodyPr/>
        <a:lstStyle/>
        <a:p>
          <a:r>
            <a:rPr lang="en-NZ" b="1" dirty="0"/>
            <a:t>FlexiForms </a:t>
          </a:r>
          <a:r>
            <a:rPr lang="en-NZ" dirty="0"/>
            <a:t>is the platform where the users will display and fill-in the forms and where the jobs are run against the form data provided by the user</a:t>
          </a:r>
          <a:endParaRPr lang="en-US" dirty="0"/>
        </a:p>
      </dgm:t>
    </dgm:pt>
    <dgm:pt modelId="{D343635B-451A-48A6-8880-1BDAE56E5111}" type="parTrans" cxnId="{08D30F7F-AD25-4593-A5D3-15F77B25544E}">
      <dgm:prSet/>
      <dgm:spPr/>
      <dgm:t>
        <a:bodyPr/>
        <a:lstStyle/>
        <a:p>
          <a:endParaRPr lang="en-US"/>
        </a:p>
      </dgm:t>
    </dgm:pt>
    <dgm:pt modelId="{4083B022-553F-4F92-BE49-14520460FC7C}" type="sibTrans" cxnId="{08D30F7F-AD25-4593-A5D3-15F77B25544E}">
      <dgm:prSet/>
      <dgm:spPr/>
      <dgm:t>
        <a:bodyPr/>
        <a:lstStyle/>
        <a:p>
          <a:endParaRPr lang="en-US"/>
        </a:p>
      </dgm:t>
    </dgm:pt>
    <dgm:pt modelId="{9C9A150C-10AB-4BA9-A156-B63B787CCC13}">
      <dgm:prSet/>
      <dgm:spPr/>
      <dgm:t>
        <a:bodyPr/>
        <a:lstStyle/>
        <a:p>
          <a:r>
            <a:rPr lang="en-NZ" b="1" dirty="0"/>
            <a:t>FlexiForms Admin </a:t>
          </a:r>
          <a:r>
            <a:rPr lang="en-NZ" dirty="0"/>
            <a:t>is the application where the form-owners design the forms and configure the workflow for them</a:t>
          </a:r>
          <a:endParaRPr lang="en-US" dirty="0"/>
        </a:p>
      </dgm:t>
    </dgm:pt>
    <dgm:pt modelId="{C0458089-67DF-4FFC-AD84-5BBA1D5EC697}" type="parTrans" cxnId="{D0F9C716-5C83-4C9E-9985-5B65A08995DE}">
      <dgm:prSet/>
      <dgm:spPr/>
      <dgm:t>
        <a:bodyPr/>
        <a:lstStyle/>
        <a:p>
          <a:endParaRPr lang="en-US"/>
        </a:p>
      </dgm:t>
    </dgm:pt>
    <dgm:pt modelId="{3E5E6B9C-30BF-4764-93F4-0ECDB7203364}" type="sibTrans" cxnId="{D0F9C716-5C83-4C9E-9985-5B65A08995DE}">
      <dgm:prSet/>
      <dgm:spPr/>
      <dgm:t>
        <a:bodyPr/>
        <a:lstStyle/>
        <a:p>
          <a:endParaRPr lang="en-US"/>
        </a:p>
      </dgm:t>
    </dgm:pt>
    <dgm:pt modelId="{1D8962B3-4E3F-421A-AC4F-21C78DC04DBD}" type="pres">
      <dgm:prSet presAssocID="{1F4480AD-7FEE-491D-9F8D-79D82EC9A460}" presName="linear" presStyleCnt="0">
        <dgm:presLayoutVars>
          <dgm:animLvl val="lvl"/>
          <dgm:resizeHandles val="exact"/>
        </dgm:presLayoutVars>
      </dgm:prSet>
      <dgm:spPr/>
    </dgm:pt>
    <dgm:pt modelId="{D0DF4AC8-D9F1-4A5F-BC24-7109A863968E}" type="pres">
      <dgm:prSet presAssocID="{9EC26A4E-C454-44A1-8E73-2DA38801344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CD0C890-5046-4DFB-A080-5099E71D0D29}" type="pres">
      <dgm:prSet presAssocID="{9EC26A4E-C454-44A1-8E73-2DA38801344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1357E06-6868-4B84-9CC5-52E9F2AB894B}" srcId="{1F4480AD-7FEE-491D-9F8D-79D82EC9A460}" destId="{9EC26A4E-C454-44A1-8E73-2DA388013441}" srcOrd="0" destOrd="0" parTransId="{BBB1CE81-0D6D-41C9-9C34-8CDA412AC66D}" sibTransId="{0E344BAD-AA7D-416D-88E2-7F2F6789BDBC}"/>
    <dgm:cxn modelId="{D0F9C716-5C83-4C9E-9985-5B65A08995DE}" srcId="{9EC26A4E-C454-44A1-8E73-2DA388013441}" destId="{9C9A150C-10AB-4BA9-A156-B63B787CCC13}" srcOrd="1" destOrd="0" parTransId="{C0458089-67DF-4FFC-AD84-5BBA1D5EC697}" sibTransId="{3E5E6B9C-30BF-4764-93F4-0ECDB7203364}"/>
    <dgm:cxn modelId="{D3E2BF4E-1DFA-4571-A534-7E5B9D638307}" type="presOf" srcId="{06DE7CB7-E59F-4397-A795-34AFE1B92C31}" destId="{4CD0C890-5046-4DFB-A080-5099E71D0D29}" srcOrd="0" destOrd="0" presId="urn:microsoft.com/office/officeart/2005/8/layout/vList2"/>
    <dgm:cxn modelId="{9767A758-242A-4165-B4D6-B8BBED0A11BC}" type="presOf" srcId="{1F4480AD-7FEE-491D-9F8D-79D82EC9A460}" destId="{1D8962B3-4E3F-421A-AC4F-21C78DC04DBD}" srcOrd="0" destOrd="0" presId="urn:microsoft.com/office/officeart/2005/8/layout/vList2"/>
    <dgm:cxn modelId="{08D30F7F-AD25-4593-A5D3-15F77B25544E}" srcId="{9EC26A4E-C454-44A1-8E73-2DA388013441}" destId="{06DE7CB7-E59F-4397-A795-34AFE1B92C31}" srcOrd="0" destOrd="0" parTransId="{D343635B-451A-48A6-8880-1BDAE56E5111}" sibTransId="{4083B022-553F-4F92-BE49-14520460FC7C}"/>
    <dgm:cxn modelId="{533C4E90-3480-44D3-BE70-A27F64D8E86D}" type="presOf" srcId="{9C9A150C-10AB-4BA9-A156-B63B787CCC13}" destId="{4CD0C890-5046-4DFB-A080-5099E71D0D29}" srcOrd="0" destOrd="1" presId="urn:microsoft.com/office/officeart/2005/8/layout/vList2"/>
    <dgm:cxn modelId="{2FB3A096-08B4-4550-BC5B-0DDACF889388}" type="presOf" srcId="{9EC26A4E-C454-44A1-8E73-2DA388013441}" destId="{D0DF4AC8-D9F1-4A5F-BC24-7109A863968E}" srcOrd="0" destOrd="0" presId="urn:microsoft.com/office/officeart/2005/8/layout/vList2"/>
    <dgm:cxn modelId="{D24F5AF8-3986-454D-9742-6D6EEFB3932A}" type="presParOf" srcId="{1D8962B3-4E3F-421A-AC4F-21C78DC04DBD}" destId="{D0DF4AC8-D9F1-4A5F-BC24-7109A863968E}" srcOrd="0" destOrd="0" presId="urn:microsoft.com/office/officeart/2005/8/layout/vList2"/>
    <dgm:cxn modelId="{624EC4D4-B3DC-4F97-8003-38B8B6FE553E}" type="presParOf" srcId="{1D8962B3-4E3F-421A-AC4F-21C78DC04DBD}" destId="{4CD0C890-5046-4DFB-A080-5099E71D0D2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7078F-2246-4527-90C9-4C20DD9B5FAE}">
      <dsp:nvSpPr>
        <dsp:cNvPr id="0" name=""/>
        <dsp:cNvSpPr/>
      </dsp:nvSpPr>
      <dsp:spPr>
        <a:xfrm>
          <a:off x="0" y="30692"/>
          <a:ext cx="6692748" cy="4352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b="1" kern="1200" dirty="0"/>
            <a:t>If your company or organisation needs others to fill in some forms, then you need an Online Form application. Some examples:</a:t>
          </a:r>
          <a:endParaRPr lang="en-US" sz="1200" b="1" kern="1200" dirty="0"/>
        </a:p>
      </dsp:txBody>
      <dsp:txXfrm>
        <a:off x="21247" y="51939"/>
        <a:ext cx="6650254" cy="392746"/>
      </dsp:txXfrm>
    </dsp:sp>
    <dsp:sp modelId="{DA582EAF-8588-4B4F-ACB9-154127394107}">
      <dsp:nvSpPr>
        <dsp:cNvPr id="0" name=""/>
        <dsp:cNvSpPr/>
      </dsp:nvSpPr>
      <dsp:spPr>
        <a:xfrm>
          <a:off x="0" y="500492"/>
          <a:ext cx="6692748" cy="435240"/>
        </a:xfrm>
        <a:prstGeom prst="roundRect">
          <a:avLst/>
        </a:prstGeom>
        <a:gradFill rotWithShape="0">
          <a:gsLst>
            <a:gs pos="0">
              <a:schemeClr val="accent5">
                <a:hueOff val="-413570"/>
                <a:satOff val="-2221"/>
                <a:lumOff val="76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413570"/>
                <a:satOff val="-2221"/>
                <a:lumOff val="76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kern="1200" dirty="0"/>
            <a:t>The Human Resources wants to candidates to fill in job application forms</a:t>
          </a:r>
          <a:endParaRPr lang="en-US" sz="1200" kern="1200" dirty="0"/>
        </a:p>
      </dsp:txBody>
      <dsp:txXfrm>
        <a:off x="21247" y="521739"/>
        <a:ext cx="6650254" cy="392746"/>
      </dsp:txXfrm>
    </dsp:sp>
    <dsp:sp modelId="{76AD8F66-CDF9-48C5-8D89-F8B8969B149D}">
      <dsp:nvSpPr>
        <dsp:cNvPr id="0" name=""/>
        <dsp:cNvSpPr/>
      </dsp:nvSpPr>
      <dsp:spPr>
        <a:xfrm>
          <a:off x="0" y="970292"/>
          <a:ext cx="6692748" cy="435240"/>
        </a:xfrm>
        <a:prstGeom prst="roundRect">
          <a:avLst/>
        </a:prstGeom>
        <a:gradFill rotWithShape="0">
          <a:gsLst>
            <a:gs pos="0">
              <a:schemeClr val="accent5">
                <a:hueOff val="-827139"/>
                <a:satOff val="-4443"/>
                <a:lumOff val="151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827139"/>
                <a:satOff val="-4443"/>
                <a:lumOff val="151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kern="1200" dirty="0"/>
            <a:t>The Finance Department needs employees to fill in reimbursement forms</a:t>
          </a:r>
          <a:endParaRPr lang="en-US" sz="1200" kern="1200" dirty="0"/>
        </a:p>
      </dsp:txBody>
      <dsp:txXfrm>
        <a:off x="21247" y="991539"/>
        <a:ext cx="6650254" cy="392746"/>
      </dsp:txXfrm>
    </dsp:sp>
    <dsp:sp modelId="{725B505B-4B6E-492F-ADFE-44577766E53C}">
      <dsp:nvSpPr>
        <dsp:cNvPr id="0" name=""/>
        <dsp:cNvSpPr/>
      </dsp:nvSpPr>
      <dsp:spPr>
        <a:xfrm>
          <a:off x="0" y="1440092"/>
          <a:ext cx="6692748" cy="435240"/>
        </a:xfrm>
        <a:prstGeom prst="roundRect">
          <a:avLst/>
        </a:prstGeom>
        <a:gradFill rotWithShape="0">
          <a:gsLst>
            <a:gs pos="0">
              <a:schemeClr val="accent5">
                <a:hueOff val="-1240709"/>
                <a:satOff val="-6664"/>
                <a:lumOff val="227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240709"/>
                <a:satOff val="-6664"/>
                <a:lumOff val="227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kern="1200" dirty="0"/>
            <a:t>The Health and Safety Department needs health forms to be filled</a:t>
          </a:r>
          <a:endParaRPr lang="en-US" sz="1200" kern="1200" dirty="0"/>
        </a:p>
      </dsp:txBody>
      <dsp:txXfrm>
        <a:off x="21247" y="1461339"/>
        <a:ext cx="6650254" cy="392746"/>
      </dsp:txXfrm>
    </dsp:sp>
    <dsp:sp modelId="{B892FAF8-DCB1-4F8A-9D2F-215AE5FBA732}">
      <dsp:nvSpPr>
        <dsp:cNvPr id="0" name=""/>
        <dsp:cNvSpPr/>
      </dsp:nvSpPr>
      <dsp:spPr>
        <a:xfrm>
          <a:off x="0" y="1909892"/>
          <a:ext cx="6692748" cy="435240"/>
        </a:xfrm>
        <a:prstGeom prst="roundRect">
          <a:avLst/>
        </a:prstGeom>
        <a:gradFill rotWithShape="0">
          <a:gsLst>
            <a:gs pos="0">
              <a:schemeClr val="accent5">
                <a:hueOff val="-1654278"/>
                <a:satOff val="-8885"/>
                <a:lumOff val="303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654278"/>
                <a:satOff val="-8885"/>
                <a:lumOff val="303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kern="1200" dirty="0"/>
            <a:t>Your construction engineering company needs some forms to be filled by contractors</a:t>
          </a:r>
          <a:endParaRPr lang="en-US" sz="1200" kern="1200" dirty="0"/>
        </a:p>
      </dsp:txBody>
      <dsp:txXfrm>
        <a:off x="21247" y="1931139"/>
        <a:ext cx="6650254" cy="392746"/>
      </dsp:txXfrm>
    </dsp:sp>
    <dsp:sp modelId="{37CA7E0E-D389-471A-8749-16DA1EC6BB67}">
      <dsp:nvSpPr>
        <dsp:cNvPr id="0" name=""/>
        <dsp:cNvSpPr/>
      </dsp:nvSpPr>
      <dsp:spPr>
        <a:xfrm>
          <a:off x="0" y="2379692"/>
          <a:ext cx="6692748" cy="435240"/>
        </a:xfrm>
        <a:prstGeom prst="roundRect">
          <a:avLst/>
        </a:prstGeom>
        <a:gradFill rotWithShape="0">
          <a:gsLst>
            <a:gs pos="0">
              <a:schemeClr val="accent5">
                <a:hueOff val="-2067848"/>
                <a:satOff val="-11106"/>
                <a:lumOff val="379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067848"/>
                <a:satOff val="-11106"/>
                <a:lumOff val="379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kern="1200" dirty="0"/>
            <a:t>You are a car dealer and want your customers to fill in finance application forms</a:t>
          </a:r>
          <a:endParaRPr lang="en-US" sz="1200" kern="1200" dirty="0"/>
        </a:p>
      </dsp:txBody>
      <dsp:txXfrm>
        <a:off x="21247" y="2400939"/>
        <a:ext cx="6650254" cy="392746"/>
      </dsp:txXfrm>
    </dsp:sp>
    <dsp:sp modelId="{539B86AD-9A5F-4DE2-B65C-A27DB33A1084}">
      <dsp:nvSpPr>
        <dsp:cNvPr id="0" name=""/>
        <dsp:cNvSpPr/>
      </dsp:nvSpPr>
      <dsp:spPr>
        <a:xfrm>
          <a:off x="0" y="2849492"/>
          <a:ext cx="6692748" cy="435240"/>
        </a:xfrm>
        <a:prstGeom prst="roundRect">
          <a:avLst/>
        </a:prstGeom>
        <a:gradFill rotWithShape="0">
          <a:gsLst>
            <a:gs pos="0">
              <a:schemeClr val="accent5">
                <a:hueOff val="-2481417"/>
                <a:satOff val="-13328"/>
                <a:lumOff val="455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481417"/>
                <a:satOff val="-13328"/>
                <a:lumOff val="455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kern="1200" dirty="0"/>
            <a:t>The Student Affairs department wants students to fill in financial aid or transcript request form</a:t>
          </a:r>
          <a:endParaRPr lang="en-US" sz="1200" kern="1200" dirty="0"/>
        </a:p>
      </dsp:txBody>
      <dsp:txXfrm>
        <a:off x="21247" y="2870739"/>
        <a:ext cx="6650254" cy="392746"/>
      </dsp:txXfrm>
    </dsp:sp>
    <dsp:sp modelId="{9938BB24-40BC-40C9-AAAC-2EEFFD61A95C}">
      <dsp:nvSpPr>
        <dsp:cNvPr id="0" name=""/>
        <dsp:cNvSpPr/>
      </dsp:nvSpPr>
      <dsp:spPr>
        <a:xfrm>
          <a:off x="0" y="3319291"/>
          <a:ext cx="6692748" cy="435240"/>
        </a:xfrm>
        <a:prstGeom prst="roundRect">
          <a:avLst/>
        </a:prstGeom>
        <a:gradFill rotWithShape="0">
          <a:gsLst>
            <a:gs pos="0">
              <a:schemeClr val="accent5">
                <a:hueOff val="-2894987"/>
                <a:satOff val="-15549"/>
                <a:lumOff val="531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894987"/>
                <a:satOff val="-15549"/>
                <a:lumOff val="531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kern="1200" dirty="0"/>
            <a:t>You have a restaurant and want to hear complaints or feedback from your customers</a:t>
          </a:r>
          <a:endParaRPr lang="en-US" sz="1200" kern="1200" dirty="0"/>
        </a:p>
      </dsp:txBody>
      <dsp:txXfrm>
        <a:off x="21247" y="3340538"/>
        <a:ext cx="6650254" cy="392746"/>
      </dsp:txXfrm>
    </dsp:sp>
    <dsp:sp modelId="{67554923-7A2C-424F-A244-05CC4271B7B5}">
      <dsp:nvSpPr>
        <dsp:cNvPr id="0" name=""/>
        <dsp:cNvSpPr/>
      </dsp:nvSpPr>
      <dsp:spPr>
        <a:xfrm>
          <a:off x="0" y="3789092"/>
          <a:ext cx="6692748" cy="435240"/>
        </a:xfrm>
        <a:prstGeom prst="roundRect">
          <a:avLst/>
        </a:prstGeom>
        <a:gradFill rotWithShape="0">
          <a:gsLst>
            <a:gs pos="0">
              <a:schemeClr val="accent5">
                <a:hueOff val="-3308557"/>
                <a:satOff val="-17770"/>
                <a:lumOff val="607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3308557"/>
                <a:satOff val="-17770"/>
                <a:lumOff val="607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200" kern="1200" dirty="0"/>
            <a:t>You want meeting notes and actions to be taken in a form</a:t>
          </a:r>
          <a:endParaRPr lang="en-US" sz="1200" kern="1200" dirty="0"/>
        </a:p>
      </dsp:txBody>
      <dsp:txXfrm>
        <a:off x="21247" y="3810339"/>
        <a:ext cx="6650254" cy="3927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FF504-D8F7-4A1E-A9BC-206C5E36AA13}">
      <dsp:nvSpPr>
        <dsp:cNvPr id="0" name=""/>
        <dsp:cNvSpPr/>
      </dsp:nvSpPr>
      <dsp:spPr>
        <a:xfrm>
          <a:off x="0" y="340806"/>
          <a:ext cx="2603360" cy="15620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kern="1200" dirty="0"/>
            <a:t>AI-Powered, Flexible, Intelligent, and Customizable  Form Designs: Includes special fields (e.g., signatures), complex fields (e.g., dynamic matrix questions), file uploads and more, all customizable with themes.  </a:t>
          </a:r>
          <a:endParaRPr lang="en-US" sz="1500" kern="1200" dirty="0"/>
        </a:p>
      </dsp:txBody>
      <dsp:txXfrm>
        <a:off x="0" y="340806"/>
        <a:ext cx="2603360" cy="1562016"/>
      </dsp:txXfrm>
    </dsp:sp>
    <dsp:sp modelId="{9A023FBF-E8BB-422A-B6AC-ED8F304CCA37}">
      <dsp:nvSpPr>
        <dsp:cNvPr id="0" name=""/>
        <dsp:cNvSpPr/>
      </dsp:nvSpPr>
      <dsp:spPr>
        <a:xfrm>
          <a:off x="2863696" y="340806"/>
          <a:ext cx="2603360" cy="1562016"/>
        </a:xfrm>
        <a:prstGeom prst="rect">
          <a:avLst/>
        </a:prstGeom>
        <a:gradFill rotWithShape="0">
          <a:gsLst>
            <a:gs pos="0">
              <a:schemeClr val="accent5">
                <a:hueOff val="-413570"/>
                <a:satOff val="-2221"/>
                <a:lumOff val="76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413570"/>
                <a:satOff val="-2221"/>
                <a:lumOff val="76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kern="1200" dirty="0"/>
            <a:t>Reusable Panels: A collection of commonly used questions for easy reuse.  </a:t>
          </a:r>
          <a:endParaRPr lang="en-US" sz="1500" kern="1200" dirty="0"/>
        </a:p>
      </dsp:txBody>
      <dsp:txXfrm>
        <a:off x="2863696" y="340806"/>
        <a:ext cx="2603360" cy="1562016"/>
      </dsp:txXfrm>
    </dsp:sp>
    <dsp:sp modelId="{E2E9903C-63C2-4E15-9CC1-DF19B384F72B}">
      <dsp:nvSpPr>
        <dsp:cNvPr id="0" name=""/>
        <dsp:cNvSpPr/>
      </dsp:nvSpPr>
      <dsp:spPr>
        <a:xfrm>
          <a:off x="5727392" y="340806"/>
          <a:ext cx="2603360" cy="1562016"/>
        </a:xfrm>
        <a:prstGeom prst="rect">
          <a:avLst/>
        </a:prstGeom>
        <a:gradFill rotWithShape="0">
          <a:gsLst>
            <a:gs pos="0">
              <a:schemeClr val="accent5">
                <a:hueOff val="-827139"/>
                <a:satOff val="-4443"/>
                <a:lumOff val="151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827139"/>
                <a:satOff val="-4443"/>
                <a:lumOff val="151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kern="1200"/>
            <a:t>Support for Various Form Delivery Scenarios: Adaptable to different use cases.  </a:t>
          </a:r>
          <a:endParaRPr lang="en-US" sz="1500" kern="1200" dirty="0"/>
        </a:p>
      </dsp:txBody>
      <dsp:txXfrm>
        <a:off x="5727392" y="340806"/>
        <a:ext cx="2603360" cy="1562016"/>
      </dsp:txXfrm>
    </dsp:sp>
    <dsp:sp modelId="{016F6F8A-91ED-4061-B8E0-7FB1666FBE3D}">
      <dsp:nvSpPr>
        <dsp:cNvPr id="0" name=""/>
        <dsp:cNvSpPr/>
      </dsp:nvSpPr>
      <dsp:spPr>
        <a:xfrm>
          <a:off x="0" y="2163158"/>
          <a:ext cx="2603360" cy="1562016"/>
        </a:xfrm>
        <a:prstGeom prst="rect">
          <a:avLst/>
        </a:prstGeom>
        <a:gradFill rotWithShape="0">
          <a:gsLst>
            <a:gs pos="0">
              <a:schemeClr val="accent5">
                <a:hueOff val="-1240709"/>
                <a:satOff val="-6664"/>
                <a:lumOff val="227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240709"/>
                <a:satOff val="-6664"/>
                <a:lumOff val="227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kern="1200"/>
            <a:t>Customizable Verification: Ensures forms reach the correct audience.  </a:t>
          </a:r>
          <a:endParaRPr lang="en-US" sz="1500" kern="1200" dirty="0"/>
        </a:p>
      </dsp:txBody>
      <dsp:txXfrm>
        <a:off x="0" y="2163158"/>
        <a:ext cx="2603360" cy="1562016"/>
      </dsp:txXfrm>
    </dsp:sp>
    <dsp:sp modelId="{A952C0A0-547E-42E8-94BD-C96102CC19F9}">
      <dsp:nvSpPr>
        <dsp:cNvPr id="0" name=""/>
        <dsp:cNvSpPr/>
      </dsp:nvSpPr>
      <dsp:spPr>
        <a:xfrm>
          <a:off x="2863696" y="2163158"/>
          <a:ext cx="2603360" cy="1562016"/>
        </a:xfrm>
        <a:prstGeom prst="rect">
          <a:avLst/>
        </a:prstGeom>
        <a:gradFill rotWithShape="0">
          <a:gsLst>
            <a:gs pos="0">
              <a:schemeClr val="accent5">
                <a:hueOff val="-1654278"/>
                <a:satOff val="-8885"/>
                <a:lumOff val="303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654278"/>
                <a:satOff val="-8885"/>
                <a:lumOff val="303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kern="1200" dirty="0"/>
            <a:t>Workflow Specification with Jobs: Define and automate workflows.  </a:t>
          </a:r>
          <a:endParaRPr lang="en-US" sz="1500" kern="1200" dirty="0"/>
        </a:p>
      </dsp:txBody>
      <dsp:txXfrm>
        <a:off x="2863696" y="2163158"/>
        <a:ext cx="2603360" cy="1562016"/>
      </dsp:txXfrm>
    </dsp:sp>
    <dsp:sp modelId="{5AF182F1-B40E-45D6-B007-020A9CEC595F}">
      <dsp:nvSpPr>
        <dsp:cNvPr id="0" name=""/>
        <dsp:cNvSpPr/>
      </dsp:nvSpPr>
      <dsp:spPr>
        <a:xfrm>
          <a:off x="5727392" y="2163158"/>
          <a:ext cx="2603360" cy="1562016"/>
        </a:xfrm>
        <a:prstGeom prst="rect">
          <a:avLst/>
        </a:prstGeom>
        <a:gradFill rotWithShape="0">
          <a:gsLst>
            <a:gs pos="0">
              <a:schemeClr val="accent5">
                <a:hueOff val="-2067848"/>
                <a:satOff val="-11106"/>
                <a:lumOff val="379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067848"/>
                <a:satOff val="-11106"/>
                <a:lumOff val="379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Integration with Azure Queues, Azure Functions and Event Grid, with other workflows (such as Azure Logic Apps or N8N) and integration platforms (such as Zapier and </a:t>
          </a:r>
          <a:r>
            <a:rPr lang="en-US" sz="1500" kern="1200" dirty="0" err="1"/>
            <a:t>Mulesoft</a:t>
          </a:r>
          <a:r>
            <a:rPr lang="en-US" sz="1500" kern="1200" dirty="0"/>
            <a:t>)</a:t>
          </a:r>
        </a:p>
      </dsp:txBody>
      <dsp:txXfrm>
        <a:off x="5727392" y="2163158"/>
        <a:ext cx="2603360" cy="1562016"/>
      </dsp:txXfrm>
    </dsp:sp>
    <dsp:sp modelId="{86E7E668-EECF-4C20-9D6A-8C441BED8FE2}">
      <dsp:nvSpPr>
        <dsp:cNvPr id="0" name=""/>
        <dsp:cNvSpPr/>
      </dsp:nvSpPr>
      <dsp:spPr>
        <a:xfrm>
          <a:off x="0" y="3985511"/>
          <a:ext cx="2603360" cy="1562016"/>
        </a:xfrm>
        <a:prstGeom prst="rect">
          <a:avLst/>
        </a:prstGeom>
        <a:gradFill rotWithShape="0">
          <a:gsLst>
            <a:gs pos="0">
              <a:schemeClr val="accent5">
                <a:hueOff val="-2481417"/>
                <a:satOff val="-13328"/>
                <a:lumOff val="455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481417"/>
                <a:satOff val="-13328"/>
                <a:lumOff val="455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kern="1200" dirty="0"/>
            <a:t>Rules for Jobs: Create conditions and logic for workflows.  </a:t>
          </a:r>
          <a:endParaRPr lang="en-US" sz="1500" kern="1200" dirty="0"/>
        </a:p>
      </dsp:txBody>
      <dsp:txXfrm>
        <a:off x="0" y="3985511"/>
        <a:ext cx="2603360" cy="1562016"/>
      </dsp:txXfrm>
    </dsp:sp>
    <dsp:sp modelId="{D7A1FEE9-8CC5-41D9-961C-7E423970A497}">
      <dsp:nvSpPr>
        <dsp:cNvPr id="0" name=""/>
        <dsp:cNvSpPr/>
      </dsp:nvSpPr>
      <dsp:spPr>
        <a:xfrm>
          <a:off x="2863696" y="3985511"/>
          <a:ext cx="2603360" cy="1562016"/>
        </a:xfrm>
        <a:prstGeom prst="rect">
          <a:avLst/>
        </a:prstGeom>
        <a:gradFill rotWithShape="0">
          <a:gsLst>
            <a:gs pos="0">
              <a:schemeClr val="accent5">
                <a:hueOff val="-2894987"/>
                <a:satOff val="-15549"/>
                <a:lumOff val="531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894987"/>
                <a:satOff val="-15549"/>
                <a:lumOff val="531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kern="1200"/>
            <a:t>Request Data Collection and Usage: Gather and utilize data efficiently.  </a:t>
          </a:r>
          <a:endParaRPr lang="en-US" sz="1500" kern="1200" dirty="0"/>
        </a:p>
      </dsp:txBody>
      <dsp:txXfrm>
        <a:off x="2863696" y="3985511"/>
        <a:ext cx="2603360" cy="1562016"/>
      </dsp:txXfrm>
    </dsp:sp>
    <dsp:sp modelId="{359B7CC8-43D8-48C9-81F8-84EA2149B7BC}">
      <dsp:nvSpPr>
        <dsp:cNvPr id="0" name=""/>
        <dsp:cNvSpPr/>
      </dsp:nvSpPr>
      <dsp:spPr>
        <a:xfrm>
          <a:off x="5727392" y="3985511"/>
          <a:ext cx="2603360" cy="1562016"/>
        </a:xfrm>
        <a:prstGeom prst="rect">
          <a:avLst/>
        </a:prstGeom>
        <a:gradFill rotWithShape="0">
          <a:gsLst>
            <a:gs pos="0">
              <a:schemeClr val="accent5">
                <a:hueOff val="-3308557"/>
                <a:satOff val="-17770"/>
                <a:lumOff val="607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3308557"/>
                <a:satOff val="-17770"/>
                <a:lumOff val="607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500" kern="1200"/>
            <a:t>Feeding: Reuse pre-filled data across multiple forms. </a:t>
          </a:r>
          <a:endParaRPr lang="en-US" sz="1500" kern="1200" dirty="0"/>
        </a:p>
      </dsp:txBody>
      <dsp:txXfrm>
        <a:off x="5727392" y="3985511"/>
        <a:ext cx="2603360" cy="15620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CD69C-5C27-438B-8819-4B77DE4EF882}">
      <dsp:nvSpPr>
        <dsp:cNvPr id="0" name=""/>
        <dsp:cNvSpPr/>
      </dsp:nvSpPr>
      <dsp:spPr>
        <a:xfrm>
          <a:off x="0" y="633046"/>
          <a:ext cx="2512088" cy="150725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API Data Sources: Inject dynamic data, enable verification, and support feeding.  </a:t>
          </a:r>
          <a:endParaRPr lang="en-US" sz="1700" kern="1200"/>
        </a:p>
      </dsp:txBody>
      <dsp:txXfrm>
        <a:off x="0" y="633046"/>
        <a:ext cx="2512088" cy="1507252"/>
      </dsp:txXfrm>
    </dsp:sp>
    <dsp:sp modelId="{36206E44-FC21-4DE0-AD45-99BF460EA726}">
      <dsp:nvSpPr>
        <dsp:cNvPr id="0" name=""/>
        <dsp:cNvSpPr/>
      </dsp:nvSpPr>
      <dsp:spPr>
        <a:xfrm>
          <a:off x="2763296" y="633046"/>
          <a:ext cx="2512088" cy="1507252"/>
        </a:xfrm>
        <a:prstGeom prst="rect">
          <a:avLst/>
        </a:prstGeom>
        <a:gradFill rotWithShape="0">
          <a:gsLst>
            <a:gs pos="0">
              <a:schemeClr val="accent5">
                <a:hueOff val="-413570"/>
                <a:satOff val="-2221"/>
                <a:lumOff val="76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413570"/>
                <a:satOff val="-2221"/>
                <a:lumOff val="76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Embeddability: Easily integrate forms into other platforms.  </a:t>
          </a:r>
          <a:endParaRPr lang="en-US" sz="1700" kern="1200"/>
        </a:p>
      </dsp:txBody>
      <dsp:txXfrm>
        <a:off x="2763296" y="633046"/>
        <a:ext cx="2512088" cy="1507252"/>
      </dsp:txXfrm>
    </dsp:sp>
    <dsp:sp modelId="{DEE2C6C3-580B-40D7-BD9B-3124B70CB85A}">
      <dsp:nvSpPr>
        <dsp:cNvPr id="0" name=""/>
        <dsp:cNvSpPr/>
      </dsp:nvSpPr>
      <dsp:spPr>
        <a:xfrm>
          <a:off x="5526593" y="633046"/>
          <a:ext cx="2512088" cy="1507252"/>
        </a:xfrm>
        <a:prstGeom prst="rect">
          <a:avLst/>
        </a:prstGeom>
        <a:gradFill rotWithShape="0">
          <a:gsLst>
            <a:gs pos="0">
              <a:schemeClr val="accent5">
                <a:hueOff val="-827139"/>
                <a:satOff val="-4443"/>
                <a:lumOff val="151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827139"/>
                <a:satOff val="-4443"/>
                <a:lumOff val="151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Read-Only Mode: View forms without editing.  </a:t>
          </a:r>
          <a:endParaRPr lang="en-US" sz="1700" kern="1200"/>
        </a:p>
      </dsp:txBody>
      <dsp:txXfrm>
        <a:off x="5526593" y="633046"/>
        <a:ext cx="2512088" cy="1507252"/>
      </dsp:txXfrm>
    </dsp:sp>
    <dsp:sp modelId="{400347CD-6279-4C43-84A7-0B8ACCECC5CA}">
      <dsp:nvSpPr>
        <dsp:cNvPr id="0" name=""/>
        <dsp:cNvSpPr/>
      </dsp:nvSpPr>
      <dsp:spPr>
        <a:xfrm>
          <a:off x="0" y="2391508"/>
          <a:ext cx="2512088" cy="1507252"/>
        </a:xfrm>
        <a:prstGeom prst="rect">
          <a:avLst/>
        </a:prstGeom>
        <a:gradFill rotWithShape="0">
          <a:gsLst>
            <a:gs pos="0">
              <a:schemeClr val="accent5">
                <a:hueOff val="-1240709"/>
                <a:satOff val="-6664"/>
                <a:lumOff val="227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240709"/>
                <a:satOff val="-6664"/>
                <a:lumOff val="227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Intuitive Admin Application: A user-friendly interface for form management.  Live support, extensive knowledgebase and training videos.</a:t>
          </a:r>
          <a:endParaRPr lang="en-US" sz="1700" kern="1200" dirty="0"/>
        </a:p>
      </dsp:txBody>
      <dsp:txXfrm>
        <a:off x="0" y="2391508"/>
        <a:ext cx="2512088" cy="1507252"/>
      </dsp:txXfrm>
    </dsp:sp>
    <dsp:sp modelId="{8AD02E3F-9F10-4461-82AB-83ADE5CDA1D8}">
      <dsp:nvSpPr>
        <dsp:cNvPr id="0" name=""/>
        <dsp:cNvSpPr/>
      </dsp:nvSpPr>
      <dsp:spPr>
        <a:xfrm>
          <a:off x="2763296" y="2391508"/>
          <a:ext cx="2512088" cy="1507252"/>
        </a:xfrm>
        <a:prstGeom prst="rect">
          <a:avLst/>
        </a:prstGeom>
        <a:gradFill rotWithShape="0">
          <a:gsLst>
            <a:gs pos="0">
              <a:schemeClr val="accent5">
                <a:hueOff val="-1654278"/>
                <a:satOff val="-8885"/>
                <a:lumOff val="303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654278"/>
                <a:satOff val="-8885"/>
                <a:lumOff val="303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Form and template designer modules, Display data, files, submission charts, and workflows; generate and test links; and review forms.  </a:t>
          </a:r>
          <a:endParaRPr lang="en-US" sz="1700" kern="1200" dirty="0"/>
        </a:p>
      </dsp:txBody>
      <dsp:txXfrm>
        <a:off x="2763296" y="2391508"/>
        <a:ext cx="2512088" cy="1507252"/>
      </dsp:txXfrm>
    </dsp:sp>
    <dsp:sp modelId="{2A5BFE68-7716-49F3-849A-DF6D4A241078}">
      <dsp:nvSpPr>
        <dsp:cNvPr id="0" name=""/>
        <dsp:cNvSpPr/>
      </dsp:nvSpPr>
      <dsp:spPr>
        <a:xfrm>
          <a:off x="5526593" y="2391508"/>
          <a:ext cx="2512088" cy="1507252"/>
        </a:xfrm>
        <a:prstGeom prst="rect">
          <a:avLst/>
        </a:prstGeom>
        <a:gradFill rotWithShape="0">
          <a:gsLst>
            <a:gs pos="0">
              <a:schemeClr val="accent5">
                <a:hueOff val="-2067848"/>
                <a:satOff val="-11106"/>
                <a:lumOff val="379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067848"/>
                <a:satOff val="-11106"/>
                <a:lumOff val="379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Unique User Links: Personalized links for individual users.  </a:t>
          </a:r>
          <a:endParaRPr lang="en-US" sz="1700" kern="1200"/>
        </a:p>
      </dsp:txBody>
      <dsp:txXfrm>
        <a:off x="5526593" y="2391508"/>
        <a:ext cx="2512088" cy="1507252"/>
      </dsp:txXfrm>
    </dsp:sp>
    <dsp:sp modelId="{C5724ABA-E56B-4612-A924-C8B7A71489B2}">
      <dsp:nvSpPr>
        <dsp:cNvPr id="0" name=""/>
        <dsp:cNvSpPr/>
      </dsp:nvSpPr>
      <dsp:spPr>
        <a:xfrm>
          <a:off x="0" y="4149969"/>
          <a:ext cx="2512088" cy="1507252"/>
        </a:xfrm>
        <a:prstGeom prst="rect">
          <a:avLst/>
        </a:prstGeom>
        <a:gradFill rotWithShape="0">
          <a:gsLst>
            <a:gs pos="0">
              <a:schemeClr val="accent5">
                <a:hueOff val="-2481417"/>
                <a:satOff val="-13328"/>
                <a:lumOff val="455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481417"/>
                <a:satOff val="-13328"/>
                <a:lumOff val="455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Draft Saving: Save progress and return to incomplete forms.  </a:t>
          </a:r>
          <a:endParaRPr lang="en-US" sz="1700" kern="1200"/>
        </a:p>
      </dsp:txBody>
      <dsp:txXfrm>
        <a:off x="0" y="4149969"/>
        <a:ext cx="2512088" cy="1507252"/>
      </dsp:txXfrm>
    </dsp:sp>
    <dsp:sp modelId="{E46E3EA8-1FE0-4FB7-A3D1-55FE0863F6DF}">
      <dsp:nvSpPr>
        <dsp:cNvPr id="0" name=""/>
        <dsp:cNvSpPr/>
      </dsp:nvSpPr>
      <dsp:spPr>
        <a:xfrm>
          <a:off x="2763296" y="4149969"/>
          <a:ext cx="2512088" cy="1507252"/>
        </a:xfrm>
        <a:prstGeom prst="rect">
          <a:avLst/>
        </a:prstGeom>
        <a:gradFill rotWithShape="0">
          <a:gsLst>
            <a:gs pos="0">
              <a:schemeClr val="accent5">
                <a:hueOff val="-2894987"/>
                <a:satOff val="-15549"/>
                <a:lumOff val="531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894987"/>
                <a:satOff val="-15549"/>
                <a:lumOff val="531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Extendibility: Add custom features and functionalities.  </a:t>
          </a:r>
          <a:endParaRPr lang="en-US" sz="1700" kern="1200"/>
        </a:p>
      </dsp:txBody>
      <dsp:txXfrm>
        <a:off x="2763296" y="4149969"/>
        <a:ext cx="2512088" cy="1507252"/>
      </dsp:txXfrm>
    </dsp:sp>
    <dsp:sp modelId="{B9961832-C0AC-47E6-99A4-792D94BF5657}">
      <dsp:nvSpPr>
        <dsp:cNvPr id="0" name=""/>
        <dsp:cNvSpPr/>
      </dsp:nvSpPr>
      <dsp:spPr>
        <a:xfrm>
          <a:off x="5526593" y="4149969"/>
          <a:ext cx="2512088" cy="1507252"/>
        </a:xfrm>
        <a:prstGeom prst="rect">
          <a:avLst/>
        </a:prstGeom>
        <a:gradFill rotWithShape="0">
          <a:gsLst>
            <a:gs pos="0">
              <a:schemeClr val="accent5">
                <a:hueOff val="-3308557"/>
                <a:satOff val="-17770"/>
                <a:lumOff val="607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3308557"/>
                <a:satOff val="-17770"/>
                <a:lumOff val="607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Automatic Failover Mechanism: Ensures reliability and continuity.</a:t>
          </a:r>
          <a:endParaRPr lang="en-US" sz="1700" kern="1200"/>
        </a:p>
      </dsp:txBody>
      <dsp:txXfrm>
        <a:off x="5526593" y="4149969"/>
        <a:ext cx="2512088" cy="150725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4FB29-6A10-4651-A7B8-D5A9A9507308}">
      <dsp:nvSpPr>
        <dsp:cNvPr id="0" name=""/>
        <dsp:cNvSpPr/>
      </dsp:nvSpPr>
      <dsp:spPr>
        <a:xfrm>
          <a:off x="682737" y="72468"/>
          <a:ext cx="740354" cy="74035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F418A-CDC3-48C2-B54F-BE5A0BEF4E9A}">
      <dsp:nvSpPr>
        <dsp:cNvPr id="0" name=""/>
        <dsp:cNvSpPr/>
      </dsp:nvSpPr>
      <dsp:spPr>
        <a:xfrm>
          <a:off x="838212" y="227942"/>
          <a:ext cx="429405" cy="42940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065E3A-C775-4055-A06E-60459A10D64D}">
      <dsp:nvSpPr>
        <dsp:cNvPr id="0" name=""/>
        <dsp:cNvSpPr/>
      </dsp:nvSpPr>
      <dsp:spPr>
        <a:xfrm>
          <a:off x="1581740" y="72468"/>
          <a:ext cx="1745122" cy="74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100" kern="1200"/>
            <a:t>Full access to your form data and files</a:t>
          </a:r>
        </a:p>
      </dsp:txBody>
      <dsp:txXfrm>
        <a:off x="1581740" y="72468"/>
        <a:ext cx="1745122" cy="740354"/>
      </dsp:txXfrm>
    </dsp:sp>
    <dsp:sp modelId="{B515C0BD-3A76-4EC2-A833-E86A467CC8C2}">
      <dsp:nvSpPr>
        <dsp:cNvPr id="0" name=""/>
        <dsp:cNvSpPr/>
      </dsp:nvSpPr>
      <dsp:spPr>
        <a:xfrm>
          <a:off x="3630937" y="72468"/>
          <a:ext cx="740354" cy="74035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DDA9F-E522-4B19-B479-515C0BB2BA12}">
      <dsp:nvSpPr>
        <dsp:cNvPr id="0" name=""/>
        <dsp:cNvSpPr/>
      </dsp:nvSpPr>
      <dsp:spPr>
        <a:xfrm>
          <a:off x="3786411" y="227942"/>
          <a:ext cx="429405" cy="42940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A2E64-7F72-4ED2-B08B-0888C916F862}">
      <dsp:nvSpPr>
        <dsp:cNvPr id="0" name=""/>
        <dsp:cNvSpPr/>
      </dsp:nvSpPr>
      <dsp:spPr>
        <a:xfrm>
          <a:off x="4529939" y="72468"/>
          <a:ext cx="1745122" cy="74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100" kern="1200"/>
            <a:t>Secure and Compliant data</a:t>
          </a:r>
        </a:p>
      </dsp:txBody>
      <dsp:txXfrm>
        <a:off x="4529939" y="72468"/>
        <a:ext cx="1745122" cy="740354"/>
      </dsp:txXfrm>
    </dsp:sp>
    <dsp:sp modelId="{B0DB9CED-14B9-4A5D-8778-C3F7C22DB260}">
      <dsp:nvSpPr>
        <dsp:cNvPr id="0" name=""/>
        <dsp:cNvSpPr/>
      </dsp:nvSpPr>
      <dsp:spPr>
        <a:xfrm>
          <a:off x="6579136" y="72468"/>
          <a:ext cx="740354" cy="74035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77660C-522C-4694-9B83-9D9219A2C951}">
      <dsp:nvSpPr>
        <dsp:cNvPr id="0" name=""/>
        <dsp:cNvSpPr/>
      </dsp:nvSpPr>
      <dsp:spPr>
        <a:xfrm>
          <a:off x="6734610" y="227942"/>
          <a:ext cx="429405" cy="42940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03650-D9EE-4C6F-844C-A4F36D7EE8FE}">
      <dsp:nvSpPr>
        <dsp:cNvPr id="0" name=""/>
        <dsp:cNvSpPr/>
      </dsp:nvSpPr>
      <dsp:spPr>
        <a:xfrm>
          <a:off x="7478138" y="72468"/>
          <a:ext cx="1745122" cy="74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100" kern="1200"/>
            <a:t>AI-Powered, easy-to-use, powerful form designer</a:t>
          </a:r>
        </a:p>
      </dsp:txBody>
      <dsp:txXfrm>
        <a:off x="7478138" y="72468"/>
        <a:ext cx="1745122" cy="740354"/>
      </dsp:txXfrm>
    </dsp:sp>
    <dsp:sp modelId="{27A7D83D-ED18-431A-9D81-CBCDF400E614}">
      <dsp:nvSpPr>
        <dsp:cNvPr id="0" name=""/>
        <dsp:cNvSpPr/>
      </dsp:nvSpPr>
      <dsp:spPr>
        <a:xfrm>
          <a:off x="682737" y="1422247"/>
          <a:ext cx="740354" cy="74035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CB0B7A-9D41-4D97-93BE-E9E528418708}">
      <dsp:nvSpPr>
        <dsp:cNvPr id="0" name=""/>
        <dsp:cNvSpPr/>
      </dsp:nvSpPr>
      <dsp:spPr>
        <a:xfrm>
          <a:off x="838212" y="1577722"/>
          <a:ext cx="429405" cy="42940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85B73-6982-452F-A607-C2EEDED6B0F5}">
      <dsp:nvSpPr>
        <dsp:cNvPr id="0" name=""/>
        <dsp:cNvSpPr/>
      </dsp:nvSpPr>
      <dsp:spPr>
        <a:xfrm>
          <a:off x="1581740" y="1422247"/>
          <a:ext cx="1745122" cy="74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100" kern="1200"/>
            <a:t>Smooth integrations with your and other systems</a:t>
          </a:r>
        </a:p>
      </dsp:txBody>
      <dsp:txXfrm>
        <a:off x="1581740" y="1422247"/>
        <a:ext cx="1745122" cy="740354"/>
      </dsp:txXfrm>
    </dsp:sp>
    <dsp:sp modelId="{C9D365A9-BF6D-4D26-9921-84D30724CABD}">
      <dsp:nvSpPr>
        <dsp:cNvPr id="0" name=""/>
        <dsp:cNvSpPr/>
      </dsp:nvSpPr>
      <dsp:spPr>
        <a:xfrm>
          <a:off x="3630937" y="1422247"/>
          <a:ext cx="740354" cy="74035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503B4C-0214-4326-9084-72BBF3837E66}">
      <dsp:nvSpPr>
        <dsp:cNvPr id="0" name=""/>
        <dsp:cNvSpPr/>
      </dsp:nvSpPr>
      <dsp:spPr>
        <a:xfrm>
          <a:off x="3786411" y="1577722"/>
          <a:ext cx="429405" cy="42940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B486A-34B3-4BAB-BC27-223BF412A401}">
      <dsp:nvSpPr>
        <dsp:cNvPr id="0" name=""/>
        <dsp:cNvSpPr/>
      </dsp:nvSpPr>
      <dsp:spPr>
        <a:xfrm>
          <a:off x="4529939" y="1422247"/>
          <a:ext cx="1745122" cy="74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100" kern="1200"/>
            <a:t>Easy-to-build and reliable workflows with several job types from emailing to transferring the data to Azure or CRM or ERP solutions</a:t>
          </a:r>
        </a:p>
      </dsp:txBody>
      <dsp:txXfrm>
        <a:off x="4529939" y="1422247"/>
        <a:ext cx="1745122" cy="740354"/>
      </dsp:txXfrm>
    </dsp:sp>
    <dsp:sp modelId="{8474F786-1B58-4AC9-ADFD-7AF0D819D932}">
      <dsp:nvSpPr>
        <dsp:cNvPr id="0" name=""/>
        <dsp:cNvSpPr/>
      </dsp:nvSpPr>
      <dsp:spPr>
        <a:xfrm>
          <a:off x="6579136" y="1422247"/>
          <a:ext cx="740354" cy="74035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9C9A3-EA3A-49A4-AD8D-496561BDDE5F}">
      <dsp:nvSpPr>
        <dsp:cNvPr id="0" name=""/>
        <dsp:cNvSpPr/>
      </dsp:nvSpPr>
      <dsp:spPr>
        <a:xfrm>
          <a:off x="6734610" y="1577722"/>
          <a:ext cx="429405" cy="42940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6EF8C-445B-4727-98EE-C90532F1E28F}">
      <dsp:nvSpPr>
        <dsp:cNvPr id="0" name=""/>
        <dsp:cNvSpPr/>
      </dsp:nvSpPr>
      <dsp:spPr>
        <a:xfrm>
          <a:off x="7478138" y="1422247"/>
          <a:ext cx="1745122" cy="74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100" kern="1200"/>
            <a:t>Intuitive and user-friendly Administration application with immediate help desk</a:t>
          </a:r>
        </a:p>
      </dsp:txBody>
      <dsp:txXfrm>
        <a:off x="7478138" y="1422247"/>
        <a:ext cx="1745122" cy="740354"/>
      </dsp:txXfrm>
    </dsp:sp>
    <dsp:sp modelId="{4C2BF51A-3F46-4DAD-85DD-C13BD06D100A}">
      <dsp:nvSpPr>
        <dsp:cNvPr id="0" name=""/>
        <dsp:cNvSpPr/>
      </dsp:nvSpPr>
      <dsp:spPr>
        <a:xfrm>
          <a:off x="682737" y="2772026"/>
          <a:ext cx="740354" cy="74035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FBEAEA-5258-4969-BB93-B812AD4D235B}">
      <dsp:nvSpPr>
        <dsp:cNvPr id="0" name=""/>
        <dsp:cNvSpPr/>
      </dsp:nvSpPr>
      <dsp:spPr>
        <a:xfrm>
          <a:off x="838212" y="2927501"/>
          <a:ext cx="429405" cy="42940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1EC0EB-8F45-4235-A3DD-6D882E75B40B}">
      <dsp:nvSpPr>
        <dsp:cNvPr id="0" name=""/>
        <dsp:cNvSpPr/>
      </dsp:nvSpPr>
      <dsp:spPr>
        <a:xfrm>
          <a:off x="1581740" y="2772026"/>
          <a:ext cx="1745122" cy="74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100" kern="1200"/>
            <a:t>Highly customizable and extendible</a:t>
          </a:r>
        </a:p>
      </dsp:txBody>
      <dsp:txXfrm>
        <a:off x="1581740" y="2772026"/>
        <a:ext cx="1745122" cy="74035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C31F7-4073-419C-B876-426192D68871}">
      <dsp:nvSpPr>
        <dsp:cNvPr id="0" name=""/>
        <dsp:cNvSpPr/>
      </dsp:nvSpPr>
      <dsp:spPr>
        <a:xfrm>
          <a:off x="0" y="402152"/>
          <a:ext cx="9905999" cy="7424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72B09F-34A0-4A83-99DA-63BD860617A9}">
      <dsp:nvSpPr>
        <dsp:cNvPr id="0" name=""/>
        <dsp:cNvSpPr/>
      </dsp:nvSpPr>
      <dsp:spPr>
        <a:xfrm>
          <a:off x="224586" y="569200"/>
          <a:ext cx="408339" cy="4083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8E950-018F-4962-BE8A-0E57436846BB}">
      <dsp:nvSpPr>
        <dsp:cNvPr id="0" name=""/>
        <dsp:cNvSpPr/>
      </dsp:nvSpPr>
      <dsp:spPr>
        <a:xfrm>
          <a:off x="857512" y="402152"/>
          <a:ext cx="9048486" cy="742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574" tIns="78574" rIns="78574" bIns="7857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kern="1200" dirty="0"/>
            <a:t>Easy and reliable form design, delivery, workflow </a:t>
          </a:r>
          <a:r>
            <a:rPr lang="en-NZ" sz="2500" kern="1200"/>
            <a:t>and integration</a:t>
          </a:r>
          <a:endParaRPr lang="en-NZ" sz="2500" kern="1200" dirty="0"/>
        </a:p>
      </dsp:txBody>
      <dsp:txXfrm>
        <a:off x="857512" y="402152"/>
        <a:ext cx="9048486" cy="742435"/>
      </dsp:txXfrm>
    </dsp:sp>
    <dsp:sp modelId="{39B6116C-3E17-457C-A8AF-9A3FA6C71E72}">
      <dsp:nvSpPr>
        <dsp:cNvPr id="0" name=""/>
        <dsp:cNvSpPr/>
      </dsp:nvSpPr>
      <dsp:spPr>
        <a:xfrm>
          <a:off x="0" y="1330196"/>
          <a:ext cx="9905999" cy="7424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BE85F-38B6-4F10-9FDC-2DD82D2AF55A}">
      <dsp:nvSpPr>
        <dsp:cNvPr id="0" name=""/>
        <dsp:cNvSpPr/>
      </dsp:nvSpPr>
      <dsp:spPr>
        <a:xfrm>
          <a:off x="224586" y="1497244"/>
          <a:ext cx="408339" cy="4083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74BF9-7864-48A8-AE0A-83B69EAE689E}">
      <dsp:nvSpPr>
        <dsp:cNvPr id="0" name=""/>
        <dsp:cNvSpPr/>
      </dsp:nvSpPr>
      <dsp:spPr>
        <a:xfrm>
          <a:off x="857512" y="1330196"/>
          <a:ext cx="9048486" cy="742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574" tIns="78574" rIns="78574" bIns="7857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kern="1200" dirty="0"/>
            <a:t>Immediate and full support</a:t>
          </a:r>
        </a:p>
      </dsp:txBody>
      <dsp:txXfrm>
        <a:off x="857512" y="1330196"/>
        <a:ext cx="9048486" cy="7424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C31F7-4073-419C-B876-426192D68871}">
      <dsp:nvSpPr>
        <dsp:cNvPr id="0" name=""/>
        <dsp:cNvSpPr/>
      </dsp:nvSpPr>
      <dsp:spPr>
        <a:xfrm>
          <a:off x="0" y="402152"/>
          <a:ext cx="9905999" cy="7424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72B09F-34A0-4A83-99DA-63BD860617A9}">
      <dsp:nvSpPr>
        <dsp:cNvPr id="0" name=""/>
        <dsp:cNvSpPr/>
      </dsp:nvSpPr>
      <dsp:spPr>
        <a:xfrm>
          <a:off x="224586" y="569200"/>
          <a:ext cx="408339" cy="4083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8E950-018F-4962-BE8A-0E57436846BB}">
      <dsp:nvSpPr>
        <dsp:cNvPr id="0" name=""/>
        <dsp:cNvSpPr/>
      </dsp:nvSpPr>
      <dsp:spPr>
        <a:xfrm>
          <a:off x="857512" y="402152"/>
          <a:ext cx="9048486" cy="742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574" tIns="78574" rIns="78574" bIns="7857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kern="1200" dirty="0"/>
            <a:t>Time</a:t>
          </a:r>
        </a:p>
      </dsp:txBody>
      <dsp:txXfrm>
        <a:off x="857512" y="402152"/>
        <a:ext cx="9048486" cy="742435"/>
      </dsp:txXfrm>
    </dsp:sp>
    <dsp:sp modelId="{39B6116C-3E17-457C-A8AF-9A3FA6C71E72}">
      <dsp:nvSpPr>
        <dsp:cNvPr id="0" name=""/>
        <dsp:cNvSpPr/>
      </dsp:nvSpPr>
      <dsp:spPr>
        <a:xfrm>
          <a:off x="0" y="1330196"/>
          <a:ext cx="9905999" cy="7424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9BE85F-38B6-4F10-9FDC-2DD82D2AF55A}">
      <dsp:nvSpPr>
        <dsp:cNvPr id="0" name=""/>
        <dsp:cNvSpPr/>
      </dsp:nvSpPr>
      <dsp:spPr>
        <a:xfrm>
          <a:off x="224586" y="1497244"/>
          <a:ext cx="408339" cy="4083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74BF9-7864-48A8-AE0A-83B69EAE689E}">
      <dsp:nvSpPr>
        <dsp:cNvPr id="0" name=""/>
        <dsp:cNvSpPr/>
      </dsp:nvSpPr>
      <dsp:spPr>
        <a:xfrm>
          <a:off x="857512" y="1330196"/>
          <a:ext cx="9048486" cy="742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574" tIns="78574" rIns="78574" bIns="7857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kern="1200" dirty="0"/>
            <a:t>Money</a:t>
          </a:r>
        </a:p>
      </dsp:txBody>
      <dsp:txXfrm>
        <a:off x="857512" y="1330196"/>
        <a:ext cx="9048486" cy="7424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6B35C-FA55-4AC6-B9E2-133E7997B914}">
      <dsp:nvSpPr>
        <dsp:cNvPr id="0" name=""/>
        <dsp:cNvSpPr/>
      </dsp:nvSpPr>
      <dsp:spPr>
        <a:xfrm>
          <a:off x="0" y="0"/>
          <a:ext cx="7627620" cy="565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b="1" kern="1200" dirty="0"/>
            <a:t>Helps you design forms</a:t>
          </a:r>
          <a:endParaRPr lang="en-NZ" sz="1600" kern="1200" dirty="0"/>
        </a:p>
      </dsp:txBody>
      <dsp:txXfrm>
        <a:off x="16568" y="16568"/>
        <a:ext cx="6951011" cy="532553"/>
      </dsp:txXfrm>
    </dsp:sp>
    <dsp:sp modelId="{32D9E4A9-0E85-4B0D-8C12-756A663031E2}">
      <dsp:nvSpPr>
        <dsp:cNvPr id="0" name=""/>
        <dsp:cNvSpPr/>
      </dsp:nvSpPr>
      <dsp:spPr>
        <a:xfrm>
          <a:off x="569595" y="644257"/>
          <a:ext cx="7627620" cy="565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827139"/>
                <a:satOff val="-4443"/>
                <a:lumOff val="151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827139"/>
                <a:satOff val="-4443"/>
                <a:lumOff val="151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b="1" kern="1200" dirty="0"/>
            <a:t>Delivers forms to the right audience</a:t>
          </a:r>
          <a:endParaRPr lang="en-NZ" sz="1600" kern="1200" dirty="0"/>
        </a:p>
      </dsp:txBody>
      <dsp:txXfrm>
        <a:off x="586163" y="660825"/>
        <a:ext cx="6657190" cy="532553"/>
      </dsp:txXfrm>
    </dsp:sp>
    <dsp:sp modelId="{6E912EF7-0B35-4241-BA9D-780D64A9A287}">
      <dsp:nvSpPr>
        <dsp:cNvPr id="0" name=""/>
        <dsp:cNvSpPr/>
      </dsp:nvSpPr>
      <dsp:spPr>
        <a:xfrm>
          <a:off x="1139189" y="1288515"/>
          <a:ext cx="7627620" cy="565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654278"/>
                <a:satOff val="-8885"/>
                <a:lumOff val="303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654278"/>
                <a:satOff val="-8885"/>
                <a:lumOff val="303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b="1" kern="1200" dirty="0"/>
            <a:t>Processes submitted form data</a:t>
          </a:r>
          <a:endParaRPr lang="en-NZ" sz="1600" kern="1200" dirty="0"/>
        </a:p>
      </dsp:txBody>
      <dsp:txXfrm>
        <a:off x="1155757" y="1305083"/>
        <a:ext cx="6657190" cy="532553"/>
      </dsp:txXfrm>
    </dsp:sp>
    <dsp:sp modelId="{15C64B29-787C-4FC2-8F6E-50E61783B782}">
      <dsp:nvSpPr>
        <dsp:cNvPr id="0" name=""/>
        <dsp:cNvSpPr/>
      </dsp:nvSpPr>
      <dsp:spPr>
        <a:xfrm>
          <a:off x="1708784" y="1932773"/>
          <a:ext cx="7627620" cy="565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81417"/>
                <a:satOff val="-13328"/>
                <a:lumOff val="455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481417"/>
                <a:satOff val="-13328"/>
                <a:lumOff val="455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b="1" kern="1200" dirty="0"/>
            <a:t>Integrates form data with other workflows</a:t>
          </a:r>
          <a:endParaRPr lang="en-NZ" sz="1600" kern="1200" dirty="0"/>
        </a:p>
      </dsp:txBody>
      <dsp:txXfrm>
        <a:off x="1725352" y="1949341"/>
        <a:ext cx="6657190" cy="532553"/>
      </dsp:txXfrm>
    </dsp:sp>
    <dsp:sp modelId="{77C59109-C157-4D81-BF03-1C005CD8E0F4}">
      <dsp:nvSpPr>
        <dsp:cNvPr id="0" name=""/>
        <dsp:cNvSpPr/>
      </dsp:nvSpPr>
      <dsp:spPr>
        <a:xfrm>
          <a:off x="2278379" y="2577031"/>
          <a:ext cx="7627620" cy="565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08557"/>
                <a:satOff val="-17770"/>
                <a:lumOff val="607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3308557"/>
                <a:satOff val="-17770"/>
                <a:lumOff val="607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b="1" kern="1200"/>
            <a:t>Enables </a:t>
          </a:r>
          <a:r>
            <a:rPr lang="en-NZ" sz="1600" b="1" kern="1200" dirty="0"/>
            <a:t>viewing and managing submitted data and uploaded/exported files</a:t>
          </a:r>
          <a:endParaRPr lang="en-NZ" sz="1600" kern="1200" dirty="0"/>
        </a:p>
      </dsp:txBody>
      <dsp:txXfrm>
        <a:off x="2294947" y="2593599"/>
        <a:ext cx="6657190" cy="532553"/>
      </dsp:txXfrm>
    </dsp:sp>
    <dsp:sp modelId="{5F92D986-B0EF-4284-8607-F9388EB6BF9C}">
      <dsp:nvSpPr>
        <dsp:cNvPr id="0" name=""/>
        <dsp:cNvSpPr/>
      </dsp:nvSpPr>
      <dsp:spPr>
        <a:xfrm>
          <a:off x="7259921" y="413267"/>
          <a:ext cx="367698" cy="36769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800" kern="1200"/>
        </a:p>
      </dsp:txBody>
      <dsp:txXfrm>
        <a:off x="7342653" y="413267"/>
        <a:ext cx="202234" cy="276693"/>
      </dsp:txXfrm>
    </dsp:sp>
    <dsp:sp modelId="{D5A5C4BE-C35B-415A-8DAB-5EE2982AA283}">
      <dsp:nvSpPr>
        <dsp:cNvPr id="0" name=""/>
        <dsp:cNvSpPr/>
      </dsp:nvSpPr>
      <dsp:spPr>
        <a:xfrm>
          <a:off x="7829516" y="1057525"/>
          <a:ext cx="367698" cy="36769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262909"/>
            <a:satOff val="-4566"/>
            <a:lumOff val="30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800" kern="1200"/>
        </a:p>
      </dsp:txBody>
      <dsp:txXfrm>
        <a:off x="7912248" y="1057525"/>
        <a:ext cx="202234" cy="276693"/>
      </dsp:txXfrm>
    </dsp:sp>
    <dsp:sp modelId="{56362A5E-073B-4B58-99C9-413C607714D0}">
      <dsp:nvSpPr>
        <dsp:cNvPr id="0" name=""/>
        <dsp:cNvSpPr/>
      </dsp:nvSpPr>
      <dsp:spPr>
        <a:xfrm>
          <a:off x="8399111" y="1692355"/>
          <a:ext cx="367698" cy="36769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2525817"/>
            <a:satOff val="-9133"/>
            <a:lumOff val="61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800" kern="1200"/>
        </a:p>
      </dsp:txBody>
      <dsp:txXfrm>
        <a:off x="8481843" y="1692355"/>
        <a:ext cx="202234" cy="276693"/>
      </dsp:txXfrm>
    </dsp:sp>
    <dsp:sp modelId="{AA81BB1F-5151-4648-8590-46BA845CF944}">
      <dsp:nvSpPr>
        <dsp:cNvPr id="0" name=""/>
        <dsp:cNvSpPr/>
      </dsp:nvSpPr>
      <dsp:spPr>
        <a:xfrm>
          <a:off x="8968706" y="2342898"/>
          <a:ext cx="367698" cy="36769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788726"/>
            <a:satOff val="-13699"/>
            <a:lumOff val="923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800" kern="1200"/>
        </a:p>
      </dsp:txBody>
      <dsp:txXfrm>
        <a:off x="9051438" y="2342898"/>
        <a:ext cx="202234" cy="2766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56BF5A-3AD5-4DB5-87B8-BCD1835746D4}">
      <dsp:nvSpPr>
        <dsp:cNvPr id="0" name=""/>
        <dsp:cNvSpPr/>
      </dsp:nvSpPr>
      <dsp:spPr>
        <a:xfrm>
          <a:off x="0" y="582538"/>
          <a:ext cx="9905999" cy="107545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15C617-84EC-4640-A9D9-24E2E410551A}">
      <dsp:nvSpPr>
        <dsp:cNvPr id="0" name=""/>
        <dsp:cNvSpPr/>
      </dsp:nvSpPr>
      <dsp:spPr>
        <a:xfrm>
          <a:off x="325325" y="824515"/>
          <a:ext cx="591500" cy="591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7A3F68-BD24-4E87-8BFF-0E215EC4C9F0}">
      <dsp:nvSpPr>
        <dsp:cNvPr id="0" name=""/>
        <dsp:cNvSpPr/>
      </dsp:nvSpPr>
      <dsp:spPr>
        <a:xfrm>
          <a:off x="1242150" y="582538"/>
          <a:ext cx="8663848" cy="1075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819" tIns="113819" rIns="113819" bIns="11381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b="1" kern="1200" dirty="0"/>
            <a:t>Leading online form providers</a:t>
          </a:r>
          <a:r>
            <a:rPr lang="en-NZ" sz="2500" kern="1200" dirty="0"/>
            <a:t> primarily offer </a:t>
          </a:r>
          <a:r>
            <a:rPr lang="en-NZ" sz="2500" b="1" kern="1200" dirty="0"/>
            <a:t>too general</a:t>
          </a:r>
          <a:r>
            <a:rPr lang="en-NZ" sz="2500" kern="1200" dirty="0"/>
            <a:t> solutions that:</a:t>
          </a:r>
          <a:endParaRPr lang="en-US" sz="2500" kern="1200" dirty="0"/>
        </a:p>
      </dsp:txBody>
      <dsp:txXfrm>
        <a:off x="1242150" y="582538"/>
        <a:ext cx="8663848" cy="1075455"/>
      </dsp:txXfrm>
    </dsp:sp>
    <dsp:sp modelId="{6FD95A4E-E0F3-4A4B-97C2-E22A71FC1D2F}">
      <dsp:nvSpPr>
        <dsp:cNvPr id="0" name=""/>
        <dsp:cNvSpPr/>
      </dsp:nvSpPr>
      <dsp:spPr>
        <a:xfrm>
          <a:off x="0" y="1926856"/>
          <a:ext cx="9905999" cy="107545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3FF09C-AA8F-4819-9C39-E8DF30DAB514}">
      <dsp:nvSpPr>
        <dsp:cNvPr id="0" name=""/>
        <dsp:cNvSpPr/>
      </dsp:nvSpPr>
      <dsp:spPr>
        <a:xfrm>
          <a:off x="325325" y="2168834"/>
          <a:ext cx="591500" cy="591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E0709-7EED-4889-A270-718EB794C911}">
      <dsp:nvSpPr>
        <dsp:cNvPr id="0" name=""/>
        <dsp:cNvSpPr/>
      </dsp:nvSpPr>
      <dsp:spPr>
        <a:xfrm>
          <a:off x="1242150" y="1926856"/>
          <a:ext cx="8663848" cy="1075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819" tIns="113819" rIns="113819" bIns="11381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b="1" kern="1200" dirty="0"/>
            <a:t>lack</a:t>
          </a:r>
          <a:r>
            <a:rPr lang="en-NZ" sz="2500" kern="1200" dirty="0"/>
            <a:t> the customization, extensibility, and flexibility needed for more advanced use cases</a:t>
          </a:r>
        </a:p>
      </dsp:txBody>
      <dsp:txXfrm>
        <a:off x="1242150" y="1926856"/>
        <a:ext cx="8663848" cy="10754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7C133-907D-4A2C-A277-3CEF558A7D8C}">
      <dsp:nvSpPr>
        <dsp:cNvPr id="0" name=""/>
        <dsp:cNvSpPr/>
      </dsp:nvSpPr>
      <dsp:spPr>
        <a:xfrm>
          <a:off x="40131" y="1661"/>
          <a:ext cx="2257244" cy="13543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b="1" kern="1200"/>
            <a:t>Allow</a:t>
          </a:r>
          <a:r>
            <a:rPr lang="en-NZ" sz="2000" kern="1200"/>
            <a:t> only the creation of standard forms with a limited set of question types</a:t>
          </a:r>
          <a:endParaRPr lang="en-US" sz="2000" kern="1200" dirty="0"/>
        </a:p>
      </dsp:txBody>
      <dsp:txXfrm>
        <a:off x="40131" y="1661"/>
        <a:ext cx="2257244" cy="1354346"/>
      </dsp:txXfrm>
    </dsp:sp>
    <dsp:sp modelId="{80A9E097-76ED-4059-B0C0-FED449AEA9FB}">
      <dsp:nvSpPr>
        <dsp:cNvPr id="0" name=""/>
        <dsp:cNvSpPr/>
      </dsp:nvSpPr>
      <dsp:spPr>
        <a:xfrm>
          <a:off x="2523100" y="1661"/>
          <a:ext cx="2257244" cy="13543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b="1" kern="1200"/>
            <a:t>Support</a:t>
          </a:r>
          <a:r>
            <a:rPr lang="en-NZ" sz="2000" kern="1200"/>
            <a:t> basic form-delivery scenarios</a:t>
          </a:r>
          <a:endParaRPr lang="en-US" sz="2000" kern="1200" dirty="0"/>
        </a:p>
      </dsp:txBody>
      <dsp:txXfrm>
        <a:off x="2523100" y="1661"/>
        <a:ext cx="2257244" cy="1354346"/>
      </dsp:txXfrm>
    </dsp:sp>
    <dsp:sp modelId="{B72A804F-2C4A-41BD-A36A-C0EC87118289}">
      <dsp:nvSpPr>
        <dsp:cNvPr id="0" name=""/>
        <dsp:cNvSpPr/>
      </dsp:nvSpPr>
      <dsp:spPr>
        <a:xfrm>
          <a:off x="40131" y="1581733"/>
          <a:ext cx="2257244" cy="13543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b="1" kern="1200"/>
            <a:t>Require</a:t>
          </a:r>
          <a:r>
            <a:rPr lang="en-NZ" sz="2000" kern="1200"/>
            <a:t> integration with other apps within their own ecosystem</a:t>
          </a:r>
          <a:endParaRPr lang="en-US" sz="2000" kern="1200" dirty="0"/>
        </a:p>
      </dsp:txBody>
      <dsp:txXfrm>
        <a:off x="40131" y="1581733"/>
        <a:ext cx="2257244" cy="1354346"/>
      </dsp:txXfrm>
    </dsp:sp>
    <dsp:sp modelId="{F5D4CCA1-F6F4-4CC5-A57B-5DE0443B802E}">
      <dsp:nvSpPr>
        <dsp:cNvPr id="0" name=""/>
        <dsp:cNvSpPr/>
      </dsp:nvSpPr>
      <dsp:spPr>
        <a:xfrm>
          <a:off x="2523100" y="1581733"/>
          <a:ext cx="2257244" cy="13543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b="1" kern="1200"/>
            <a:t>Offer</a:t>
          </a:r>
          <a:r>
            <a:rPr lang="en-NZ" sz="2000" kern="1200"/>
            <a:t> restricted access to form data &amp; files</a:t>
          </a:r>
          <a:endParaRPr lang="en-US" sz="2000" kern="1200" dirty="0"/>
        </a:p>
      </dsp:txBody>
      <dsp:txXfrm>
        <a:off x="2523100" y="1581733"/>
        <a:ext cx="2257244" cy="1354346"/>
      </dsp:txXfrm>
    </dsp:sp>
    <dsp:sp modelId="{7DEF5466-A713-4271-952E-1545E685D1BA}">
      <dsp:nvSpPr>
        <dsp:cNvPr id="0" name=""/>
        <dsp:cNvSpPr/>
      </dsp:nvSpPr>
      <dsp:spPr>
        <a:xfrm>
          <a:off x="1281616" y="3161804"/>
          <a:ext cx="2257244" cy="135434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b="1" kern="1200"/>
            <a:t>Have</a:t>
          </a:r>
          <a:r>
            <a:rPr lang="en-NZ" sz="2000" kern="1200"/>
            <a:t> limited integration with clients’ digital systems</a:t>
          </a:r>
          <a:endParaRPr lang="en-US" sz="2000" kern="1200" dirty="0"/>
        </a:p>
      </dsp:txBody>
      <dsp:txXfrm>
        <a:off x="1281616" y="3161804"/>
        <a:ext cx="2257244" cy="13543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7C133-907D-4A2C-A277-3CEF558A7D8C}">
      <dsp:nvSpPr>
        <dsp:cNvPr id="0" name=""/>
        <dsp:cNvSpPr/>
      </dsp:nvSpPr>
      <dsp:spPr>
        <a:xfrm>
          <a:off x="40131" y="1661"/>
          <a:ext cx="2257244" cy="13543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AI-Powered Form Design with Extensive Question Types, Advanced Validations, Complex Structures, and Dynamic Data Injection</a:t>
          </a:r>
          <a:endParaRPr lang="en-US" sz="1600" kern="1200" dirty="0"/>
        </a:p>
      </dsp:txBody>
      <dsp:txXfrm>
        <a:off x="40131" y="1661"/>
        <a:ext cx="2257244" cy="1354346"/>
      </dsp:txXfrm>
    </dsp:sp>
    <dsp:sp modelId="{80A9E097-76ED-4059-B0C0-FED449AEA9FB}">
      <dsp:nvSpPr>
        <dsp:cNvPr id="0" name=""/>
        <dsp:cNvSpPr/>
      </dsp:nvSpPr>
      <dsp:spPr>
        <a:xfrm>
          <a:off x="2523100" y="1661"/>
          <a:ext cx="2257244" cy="13543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b="1" kern="1200" dirty="0"/>
            <a:t>Supports standard links, user-unique links, controlled links and more.</a:t>
          </a:r>
          <a:endParaRPr lang="en-US" sz="1600" kern="1200" dirty="0"/>
        </a:p>
      </dsp:txBody>
      <dsp:txXfrm>
        <a:off x="2523100" y="1661"/>
        <a:ext cx="2257244" cy="1354346"/>
      </dsp:txXfrm>
    </dsp:sp>
    <dsp:sp modelId="{B72A804F-2C4A-41BD-A36A-C0EC87118289}">
      <dsp:nvSpPr>
        <dsp:cNvPr id="0" name=""/>
        <dsp:cNvSpPr/>
      </dsp:nvSpPr>
      <dsp:spPr>
        <a:xfrm>
          <a:off x="40131" y="1581733"/>
          <a:ext cx="2257244" cy="13543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b="1" kern="1200" dirty="0"/>
            <a:t>All-in-one application suite</a:t>
          </a:r>
          <a:endParaRPr lang="en-US" sz="1600" kern="1200" dirty="0"/>
        </a:p>
      </dsp:txBody>
      <dsp:txXfrm>
        <a:off x="40131" y="1581733"/>
        <a:ext cx="2257244" cy="1354346"/>
      </dsp:txXfrm>
    </dsp:sp>
    <dsp:sp modelId="{F5D4CCA1-F6F4-4CC5-A57B-5DE0443B802E}">
      <dsp:nvSpPr>
        <dsp:cNvPr id="0" name=""/>
        <dsp:cNvSpPr/>
      </dsp:nvSpPr>
      <dsp:spPr>
        <a:xfrm>
          <a:off x="2523100" y="1581733"/>
          <a:ext cx="2257244" cy="13543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b="1" kern="1200" dirty="0"/>
            <a:t>Offer</a:t>
          </a:r>
          <a:r>
            <a:rPr lang="en-NZ" sz="1600" kern="1200" dirty="0"/>
            <a:t> full and easy access to your form data and files</a:t>
          </a:r>
          <a:endParaRPr lang="en-US" sz="1600" kern="1200" dirty="0"/>
        </a:p>
      </dsp:txBody>
      <dsp:txXfrm>
        <a:off x="2523100" y="1581733"/>
        <a:ext cx="2257244" cy="1354346"/>
      </dsp:txXfrm>
    </dsp:sp>
    <dsp:sp modelId="{7DEF5466-A713-4271-952E-1545E685D1BA}">
      <dsp:nvSpPr>
        <dsp:cNvPr id="0" name=""/>
        <dsp:cNvSpPr/>
      </dsp:nvSpPr>
      <dsp:spPr>
        <a:xfrm>
          <a:off x="1281616" y="3161804"/>
          <a:ext cx="2257244" cy="135434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Smooth integration with your databases, workflows, API endpoints, and more</a:t>
          </a:r>
        </a:p>
      </dsp:txBody>
      <dsp:txXfrm>
        <a:off x="1281616" y="3161804"/>
        <a:ext cx="2257244" cy="13543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02098-90C8-4525-B352-F1C2BA57873A}">
      <dsp:nvSpPr>
        <dsp:cNvPr id="0" name=""/>
        <dsp:cNvSpPr/>
      </dsp:nvSpPr>
      <dsp:spPr>
        <a:xfrm>
          <a:off x="37047" y="795526"/>
          <a:ext cx="2121692" cy="1865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They store the submitted form data on their own servers for all clients globally, which poses challenges for:</a:t>
          </a:r>
          <a:endParaRPr lang="en-US" sz="1700" kern="1200" dirty="0"/>
        </a:p>
      </dsp:txBody>
      <dsp:txXfrm>
        <a:off x="91682" y="850161"/>
        <a:ext cx="2012422" cy="1756111"/>
      </dsp:txXfrm>
    </dsp:sp>
    <dsp:sp modelId="{021A484E-CAEC-455A-B265-108581558AE5}">
      <dsp:nvSpPr>
        <dsp:cNvPr id="0" name=""/>
        <dsp:cNvSpPr/>
      </dsp:nvSpPr>
      <dsp:spPr>
        <a:xfrm rot="17983876">
          <a:off x="1811091" y="1109984"/>
          <a:ext cx="1379373" cy="38671"/>
        </a:xfrm>
        <a:custGeom>
          <a:avLst/>
          <a:gdLst/>
          <a:ahLst/>
          <a:cxnLst/>
          <a:rect l="0" t="0" r="0" b="0"/>
          <a:pathLst>
            <a:path>
              <a:moveTo>
                <a:pt x="0" y="19335"/>
              </a:moveTo>
              <a:lnTo>
                <a:pt x="1379373" y="1933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500" kern="1200"/>
        </a:p>
      </dsp:txBody>
      <dsp:txXfrm>
        <a:off x="2466293" y="1094835"/>
        <a:ext cx="68968" cy="68968"/>
      </dsp:txXfrm>
    </dsp:sp>
    <dsp:sp modelId="{33DDB516-C9A6-4469-A9EB-35A02572CD07}">
      <dsp:nvSpPr>
        <dsp:cNvPr id="0" name=""/>
        <dsp:cNvSpPr/>
      </dsp:nvSpPr>
      <dsp:spPr>
        <a:xfrm>
          <a:off x="2842816" y="0"/>
          <a:ext cx="2121692" cy="1060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/>
            <a:t>Security</a:t>
          </a:r>
          <a:endParaRPr lang="en-NZ" sz="1700" kern="1200"/>
        </a:p>
      </dsp:txBody>
      <dsp:txXfrm>
        <a:off x="2873887" y="31071"/>
        <a:ext cx="2059550" cy="998704"/>
      </dsp:txXfrm>
    </dsp:sp>
    <dsp:sp modelId="{70A59E6A-47BA-468D-A476-A0F77D6B79EA}">
      <dsp:nvSpPr>
        <dsp:cNvPr id="0" name=""/>
        <dsp:cNvSpPr/>
      </dsp:nvSpPr>
      <dsp:spPr>
        <a:xfrm rot="742728">
          <a:off x="2150810" y="1781994"/>
          <a:ext cx="682111" cy="38671"/>
        </a:xfrm>
        <a:custGeom>
          <a:avLst/>
          <a:gdLst/>
          <a:ahLst/>
          <a:cxnLst/>
          <a:rect l="0" t="0" r="0" b="0"/>
          <a:pathLst>
            <a:path>
              <a:moveTo>
                <a:pt x="0" y="19335"/>
              </a:moveTo>
              <a:lnTo>
                <a:pt x="682111" y="1933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500" kern="1200"/>
        </a:p>
      </dsp:txBody>
      <dsp:txXfrm>
        <a:off x="2474814" y="1784277"/>
        <a:ext cx="34105" cy="34105"/>
      </dsp:txXfrm>
    </dsp:sp>
    <dsp:sp modelId="{C9234EF7-560F-4A34-8265-66DA0B72D3D7}">
      <dsp:nvSpPr>
        <dsp:cNvPr id="0" name=""/>
        <dsp:cNvSpPr/>
      </dsp:nvSpPr>
      <dsp:spPr>
        <a:xfrm>
          <a:off x="2824993" y="1344021"/>
          <a:ext cx="2121692" cy="1060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 dirty="0"/>
            <a:t>Compliance requirements for collecting and storing sensitive data</a:t>
          </a:r>
          <a:endParaRPr lang="en-NZ" sz="1700" kern="1200" dirty="0"/>
        </a:p>
      </dsp:txBody>
      <dsp:txXfrm>
        <a:off x="2856064" y="1375092"/>
        <a:ext cx="2059550" cy="998704"/>
      </dsp:txXfrm>
    </dsp:sp>
    <dsp:sp modelId="{90C6F412-5D7D-4C10-8C1D-C78B6E2E8FD4}">
      <dsp:nvSpPr>
        <dsp:cNvPr id="0" name=""/>
        <dsp:cNvSpPr/>
      </dsp:nvSpPr>
      <dsp:spPr>
        <a:xfrm rot="3909509">
          <a:off x="1686292" y="2448217"/>
          <a:ext cx="1629438" cy="38671"/>
        </a:xfrm>
        <a:custGeom>
          <a:avLst/>
          <a:gdLst/>
          <a:ahLst/>
          <a:cxnLst/>
          <a:rect l="0" t="0" r="0" b="0"/>
          <a:pathLst>
            <a:path>
              <a:moveTo>
                <a:pt x="0" y="19335"/>
              </a:moveTo>
              <a:lnTo>
                <a:pt x="1629438" y="1933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600" kern="1200"/>
        </a:p>
      </dsp:txBody>
      <dsp:txXfrm>
        <a:off x="2460275" y="2426816"/>
        <a:ext cx="81471" cy="81471"/>
      </dsp:txXfrm>
    </dsp:sp>
    <dsp:sp modelId="{3B122605-EB63-4FCD-9D5E-BE262E4D734C}">
      <dsp:nvSpPr>
        <dsp:cNvPr id="0" name=""/>
        <dsp:cNvSpPr/>
      </dsp:nvSpPr>
      <dsp:spPr>
        <a:xfrm>
          <a:off x="2843282" y="2676465"/>
          <a:ext cx="2121692" cy="1060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 dirty="0"/>
            <a:t>Addressing clients' non-standard needs and use cases</a:t>
          </a:r>
          <a:endParaRPr lang="en-NZ" sz="1700" kern="1200" dirty="0"/>
        </a:p>
      </dsp:txBody>
      <dsp:txXfrm>
        <a:off x="2874353" y="2707536"/>
        <a:ext cx="2059550" cy="998704"/>
      </dsp:txXfrm>
    </dsp:sp>
    <dsp:sp modelId="{45D624F4-5679-4DB4-AAB3-3D76B1868E4B}">
      <dsp:nvSpPr>
        <dsp:cNvPr id="0" name=""/>
        <dsp:cNvSpPr/>
      </dsp:nvSpPr>
      <dsp:spPr>
        <a:xfrm rot="4463922">
          <a:off x="1141984" y="3048438"/>
          <a:ext cx="2781598" cy="38671"/>
        </a:xfrm>
        <a:custGeom>
          <a:avLst/>
          <a:gdLst/>
          <a:ahLst/>
          <a:cxnLst/>
          <a:rect l="0" t="0" r="0" b="0"/>
          <a:pathLst>
            <a:path>
              <a:moveTo>
                <a:pt x="0" y="19335"/>
              </a:moveTo>
              <a:lnTo>
                <a:pt x="2781598" y="1933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100" kern="1200"/>
        </a:p>
      </dsp:txBody>
      <dsp:txXfrm>
        <a:off x="2463243" y="2998234"/>
        <a:ext cx="139079" cy="139079"/>
      </dsp:txXfrm>
    </dsp:sp>
    <dsp:sp modelId="{5E20D096-925C-442D-B376-4F2F0239B185}">
      <dsp:nvSpPr>
        <dsp:cNvPr id="0" name=""/>
        <dsp:cNvSpPr/>
      </dsp:nvSpPr>
      <dsp:spPr>
        <a:xfrm>
          <a:off x="2906827" y="3876908"/>
          <a:ext cx="2121692" cy="1060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Access to form data and files</a:t>
          </a:r>
        </a:p>
      </dsp:txBody>
      <dsp:txXfrm>
        <a:off x="2937898" y="3907979"/>
        <a:ext cx="2059550" cy="9987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02098-90C8-4525-B352-F1C2BA57873A}">
      <dsp:nvSpPr>
        <dsp:cNvPr id="0" name=""/>
        <dsp:cNvSpPr/>
      </dsp:nvSpPr>
      <dsp:spPr>
        <a:xfrm>
          <a:off x="37047" y="768092"/>
          <a:ext cx="2121692" cy="19202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/>
            <a:t>We store the submitted form data on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/>
            <a:t>YOUR OWN servers or cloud space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which provides</a:t>
          </a:r>
        </a:p>
      </dsp:txBody>
      <dsp:txXfrm>
        <a:off x="93289" y="824334"/>
        <a:ext cx="2009208" cy="1807764"/>
      </dsp:txXfrm>
    </dsp:sp>
    <dsp:sp modelId="{021A484E-CAEC-455A-B265-108581558AE5}">
      <dsp:nvSpPr>
        <dsp:cNvPr id="0" name=""/>
        <dsp:cNvSpPr/>
      </dsp:nvSpPr>
      <dsp:spPr>
        <a:xfrm rot="17983876">
          <a:off x="1811091" y="1109984"/>
          <a:ext cx="1379373" cy="38671"/>
        </a:xfrm>
        <a:custGeom>
          <a:avLst/>
          <a:gdLst/>
          <a:ahLst/>
          <a:cxnLst/>
          <a:rect l="0" t="0" r="0" b="0"/>
          <a:pathLst>
            <a:path>
              <a:moveTo>
                <a:pt x="0" y="19335"/>
              </a:moveTo>
              <a:lnTo>
                <a:pt x="1379373" y="1933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500" kern="1200"/>
        </a:p>
      </dsp:txBody>
      <dsp:txXfrm>
        <a:off x="2466293" y="1094835"/>
        <a:ext cx="68968" cy="68968"/>
      </dsp:txXfrm>
    </dsp:sp>
    <dsp:sp modelId="{33DDB516-C9A6-4469-A9EB-35A02572CD07}">
      <dsp:nvSpPr>
        <dsp:cNvPr id="0" name=""/>
        <dsp:cNvSpPr/>
      </dsp:nvSpPr>
      <dsp:spPr>
        <a:xfrm>
          <a:off x="2842816" y="0"/>
          <a:ext cx="2121692" cy="1060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b="1" kern="1200" dirty="0"/>
            <a:t>more Secure data and files</a:t>
          </a:r>
          <a:endParaRPr lang="en-NZ" sz="1800" kern="1200" dirty="0"/>
        </a:p>
      </dsp:txBody>
      <dsp:txXfrm>
        <a:off x="2873887" y="31071"/>
        <a:ext cx="2059550" cy="998704"/>
      </dsp:txXfrm>
    </dsp:sp>
    <dsp:sp modelId="{70A59E6A-47BA-468D-A476-A0F77D6B79EA}">
      <dsp:nvSpPr>
        <dsp:cNvPr id="0" name=""/>
        <dsp:cNvSpPr/>
      </dsp:nvSpPr>
      <dsp:spPr>
        <a:xfrm rot="21566955">
          <a:off x="2158724" y="1705635"/>
          <a:ext cx="675429" cy="38671"/>
        </a:xfrm>
        <a:custGeom>
          <a:avLst/>
          <a:gdLst/>
          <a:ahLst/>
          <a:cxnLst/>
          <a:rect l="0" t="0" r="0" b="0"/>
          <a:pathLst>
            <a:path>
              <a:moveTo>
                <a:pt x="0" y="19335"/>
              </a:moveTo>
              <a:lnTo>
                <a:pt x="675429" y="1933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500" kern="1200"/>
        </a:p>
      </dsp:txBody>
      <dsp:txXfrm>
        <a:off x="2479553" y="1708085"/>
        <a:ext cx="33771" cy="33771"/>
      </dsp:txXfrm>
    </dsp:sp>
    <dsp:sp modelId="{C9234EF7-560F-4A34-8265-66DA0B72D3D7}">
      <dsp:nvSpPr>
        <dsp:cNvPr id="0" name=""/>
        <dsp:cNvSpPr/>
      </dsp:nvSpPr>
      <dsp:spPr>
        <a:xfrm>
          <a:off x="2834138" y="1191301"/>
          <a:ext cx="2121692" cy="1060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b="1" kern="1200" dirty="0"/>
            <a:t>easy Compliance</a:t>
          </a:r>
          <a:endParaRPr lang="en-NZ" sz="1800" kern="1200" dirty="0"/>
        </a:p>
      </dsp:txBody>
      <dsp:txXfrm>
        <a:off x="2865209" y="1222372"/>
        <a:ext cx="2059550" cy="998704"/>
      </dsp:txXfrm>
    </dsp:sp>
    <dsp:sp modelId="{90C6F412-5D7D-4C10-8C1D-C78B6E2E8FD4}">
      <dsp:nvSpPr>
        <dsp:cNvPr id="0" name=""/>
        <dsp:cNvSpPr/>
      </dsp:nvSpPr>
      <dsp:spPr>
        <a:xfrm rot="3595282">
          <a:off x="1808989" y="2315627"/>
          <a:ext cx="1402331" cy="38671"/>
        </a:xfrm>
        <a:custGeom>
          <a:avLst/>
          <a:gdLst/>
          <a:ahLst/>
          <a:cxnLst/>
          <a:rect l="0" t="0" r="0" b="0"/>
          <a:pathLst>
            <a:path>
              <a:moveTo>
                <a:pt x="0" y="19335"/>
              </a:moveTo>
              <a:lnTo>
                <a:pt x="1402331" y="1933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500" kern="1200"/>
        </a:p>
      </dsp:txBody>
      <dsp:txXfrm>
        <a:off x="2475097" y="2299904"/>
        <a:ext cx="70116" cy="70116"/>
      </dsp:txXfrm>
    </dsp:sp>
    <dsp:sp modelId="{3B122605-EB63-4FCD-9D5E-BE262E4D734C}">
      <dsp:nvSpPr>
        <dsp:cNvPr id="0" name=""/>
        <dsp:cNvSpPr/>
      </dsp:nvSpPr>
      <dsp:spPr>
        <a:xfrm>
          <a:off x="2861571" y="2411285"/>
          <a:ext cx="2121692" cy="1060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b="1" kern="1200" dirty="0"/>
            <a:t>Easier Integration with other systems</a:t>
          </a:r>
          <a:endParaRPr lang="en-NZ" sz="1800" kern="1200" dirty="0"/>
        </a:p>
      </dsp:txBody>
      <dsp:txXfrm>
        <a:off x="2892642" y="2442356"/>
        <a:ext cx="2059550" cy="998704"/>
      </dsp:txXfrm>
    </dsp:sp>
    <dsp:sp modelId="{80E017C9-3553-4DFD-A47E-B46C1A633B31}">
      <dsp:nvSpPr>
        <dsp:cNvPr id="0" name=""/>
        <dsp:cNvSpPr/>
      </dsp:nvSpPr>
      <dsp:spPr>
        <a:xfrm rot="4474436">
          <a:off x="1177044" y="2998149"/>
          <a:ext cx="2674900" cy="38671"/>
        </a:xfrm>
        <a:custGeom>
          <a:avLst/>
          <a:gdLst/>
          <a:ahLst/>
          <a:cxnLst/>
          <a:rect l="0" t="0" r="0" b="0"/>
          <a:pathLst>
            <a:path>
              <a:moveTo>
                <a:pt x="0" y="19335"/>
              </a:moveTo>
              <a:lnTo>
                <a:pt x="2674900" y="1933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000" kern="1200"/>
        </a:p>
      </dsp:txBody>
      <dsp:txXfrm>
        <a:off x="2447622" y="2950612"/>
        <a:ext cx="133745" cy="133745"/>
      </dsp:txXfrm>
    </dsp:sp>
    <dsp:sp modelId="{25E4A517-A25B-4E3D-A755-BB55479A396C}">
      <dsp:nvSpPr>
        <dsp:cNvPr id="0" name=""/>
        <dsp:cNvSpPr/>
      </dsp:nvSpPr>
      <dsp:spPr>
        <a:xfrm>
          <a:off x="2870249" y="3776329"/>
          <a:ext cx="2121692" cy="1060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/>
            <a:t>Full and easy access to form data and files</a:t>
          </a:r>
        </a:p>
      </dsp:txBody>
      <dsp:txXfrm>
        <a:off x="2901320" y="3807400"/>
        <a:ext cx="2059550" cy="9987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7C133-907D-4A2C-A277-3CEF558A7D8C}">
      <dsp:nvSpPr>
        <dsp:cNvPr id="0" name=""/>
        <dsp:cNvSpPr/>
      </dsp:nvSpPr>
      <dsp:spPr>
        <a:xfrm>
          <a:off x="2902" y="295883"/>
          <a:ext cx="2302370" cy="138142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AI-powered form design</a:t>
          </a:r>
        </a:p>
      </dsp:txBody>
      <dsp:txXfrm>
        <a:off x="2902" y="295883"/>
        <a:ext cx="2302370" cy="1381422"/>
      </dsp:txXfrm>
    </dsp:sp>
    <dsp:sp modelId="{80A9E097-76ED-4059-B0C0-FED449AEA9FB}">
      <dsp:nvSpPr>
        <dsp:cNvPr id="0" name=""/>
        <dsp:cNvSpPr/>
      </dsp:nvSpPr>
      <dsp:spPr>
        <a:xfrm>
          <a:off x="2535510" y="295883"/>
          <a:ext cx="2302370" cy="138142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highly flexible</a:t>
          </a:r>
          <a:endParaRPr lang="en-US" sz="1700" kern="1200"/>
        </a:p>
      </dsp:txBody>
      <dsp:txXfrm>
        <a:off x="2535510" y="295883"/>
        <a:ext cx="2302370" cy="1381422"/>
      </dsp:txXfrm>
    </dsp:sp>
    <dsp:sp modelId="{B72A804F-2C4A-41BD-A36A-C0EC87118289}">
      <dsp:nvSpPr>
        <dsp:cNvPr id="0" name=""/>
        <dsp:cNvSpPr/>
      </dsp:nvSpPr>
      <dsp:spPr>
        <a:xfrm>
          <a:off x="5068118" y="295883"/>
          <a:ext cx="2302370" cy="138142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easy-to-use &amp; intuitive</a:t>
          </a:r>
          <a:endParaRPr lang="en-US" sz="1700" kern="1200"/>
        </a:p>
      </dsp:txBody>
      <dsp:txXfrm>
        <a:off x="5068118" y="295883"/>
        <a:ext cx="2302370" cy="1381422"/>
      </dsp:txXfrm>
    </dsp:sp>
    <dsp:sp modelId="{F5D4CCA1-F6F4-4CC5-A57B-5DE0443B802E}">
      <dsp:nvSpPr>
        <dsp:cNvPr id="0" name=""/>
        <dsp:cNvSpPr/>
      </dsp:nvSpPr>
      <dsp:spPr>
        <a:xfrm>
          <a:off x="7600725" y="295883"/>
          <a:ext cx="2302370" cy="138142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/>
            <a:t>extendible</a:t>
          </a:r>
          <a:endParaRPr lang="en-US" sz="1700" kern="1200"/>
        </a:p>
      </dsp:txBody>
      <dsp:txXfrm>
        <a:off x="7600725" y="295883"/>
        <a:ext cx="2302370" cy="1381422"/>
      </dsp:txXfrm>
    </dsp:sp>
    <dsp:sp modelId="{7DEF5466-A713-4271-952E-1545E685D1BA}">
      <dsp:nvSpPr>
        <dsp:cNvPr id="0" name=""/>
        <dsp:cNvSpPr/>
      </dsp:nvSpPr>
      <dsp:spPr>
        <a:xfrm>
          <a:off x="1269206" y="1907543"/>
          <a:ext cx="2302370" cy="138142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all-in-one</a:t>
          </a:r>
          <a:endParaRPr lang="en-US" sz="1700" kern="1200" dirty="0"/>
        </a:p>
      </dsp:txBody>
      <dsp:txXfrm>
        <a:off x="1269206" y="1907543"/>
        <a:ext cx="2302370" cy="1381422"/>
      </dsp:txXfrm>
    </dsp:sp>
    <dsp:sp modelId="{EADFA9A0-338D-4FEA-8625-D7701C91A61E}">
      <dsp:nvSpPr>
        <dsp:cNvPr id="0" name=""/>
        <dsp:cNvSpPr/>
      </dsp:nvSpPr>
      <dsp:spPr>
        <a:xfrm>
          <a:off x="3801814" y="1907543"/>
          <a:ext cx="2302370" cy="138142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secure</a:t>
          </a:r>
        </a:p>
      </dsp:txBody>
      <dsp:txXfrm>
        <a:off x="3801814" y="1907543"/>
        <a:ext cx="2302370" cy="1381422"/>
      </dsp:txXfrm>
    </dsp:sp>
    <dsp:sp modelId="{A97E695F-7320-43D8-83AB-A9DBC3940A0F}">
      <dsp:nvSpPr>
        <dsp:cNvPr id="0" name=""/>
        <dsp:cNvSpPr/>
      </dsp:nvSpPr>
      <dsp:spPr>
        <a:xfrm>
          <a:off x="6334422" y="1907543"/>
          <a:ext cx="2302370" cy="138142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application suite to streamline designing, delivering, processing, integrating and monitoring Online Forms</a:t>
          </a:r>
          <a:endParaRPr lang="en-US" sz="1700" kern="1200" dirty="0"/>
        </a:p>
      </dsp:txBody>
      <dsp:txXfrm>
        <a:off x="6334422" y="1907543"/>
        <a:ext cx="2302370" cy="138142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F4AC8-D9F1-4A5F-BC24-7109A863968E}">
      <dsp:nvSpPr>
        <dsp:cNvPr id="0" name=""/>
        <dsp:cNvSpPr/>
      </dsp:nvSpPr>
      <dsp:spPr>
        <a:xfrm>
          <a:off x="0" y="121215"/>
          <a:ext cx="9905999" cy="199485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100" kern="1200" dirty="0"/>
            <a:t>FlexiForms does not require you to use different products for different scenarios. It is designed to support many different sorts of use cases with only ONE product with two applications: </a:t>
          </a:r>
          <a:endParaRPr lang="en-US" sz="3100" kern="1200" dirty="0"/>
        </a:p>
      </dsp:txBody>
      <dsp:txXfrm>
        <a:off x="97381" y="218596"/>
        <a:ext cx="9711237" cy="1800088"/>
      </dsp:txXfrm>
    </dsp:sp>
    <dsp:sp modelId="{4CD0C890-5046-4DFB-A080-5099E71D0D29}">
      <dsp:nvSpPr>
        <dsp:cNvPr id="0" name=""/>
        <dsp:cNvSpPr/>
      </dsp:nvSpPr>
      <dsp:spPr>
        <a:xfrm>
          <a:off x="0" y="2116065"/>
          <a:ext cx="9905999" cy="1347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4515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2400" b="1" kern="1200" dirty="0"/>
            <a:t>FlexiForms </a:t>
          </a:r>
          <a:r>
            <a:rPr lang="en-NZ" sz="2400" kern="1200" dirty="0"/>
            <a:t>is the platform where the users will display and fill-in the forms and where the jobs are run against the form data provided by the user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2400" b="1" kern="1200" dirty="0"/>
            <a:t>FlexiForms Admin </a:t>
          </a:r>
          <a:r>
            <a:rPr lang="en-NZ" sz="2400" kern="1200" dirty="0"/>
            <a:t>is the application where the form-owners design the forms and configure the workflow for them</a:t>
          </a:r>
          <a:endParaRPr lang="en-US" sz="2400" kern="1200" dirty="0"/>
        </a:p>
      </dsp:txBody>
      <dsp:txXfrm>
        <a:off x="0" y="2116065"/>
        <a:ext cx="9905999" cy="1347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7343C-7114-4E27-BBA6-EBF0FD1A5D10}" type="datetimeFigureOut">
              <a:rPr lang="en-NZ" smtClean="0"/>
              <a:t>1/04/2025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1009F-C6E8-49AB-A03E-68971D6FF9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9515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070EC-80CF-4FBB-81FE-5201AEC4EBB1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2706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B18FF-ABC5-26CB-5856-AEEEF27C8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7233" y="4539573"/>
            <a:ext cx="8957534" cy="1182838"/>
          </a:xfrm>
        </p:spPr>
        <p:txBody>
          <a:bodyPr>
            <a:normAutofit fontScale="90000"/>
          </a:bodyPr>
          <a:lstStyle/>
          <a:p>
            <a:pPr algn="ctr"/>
            <a:r>
              <a:rPr lang="en-NZ" sz="3000" dirty="0">
                <a:solidFill>
                  <a:srgbClr val="FFFFFF"/>
                </a:solidFill>
              </a:rPr>
              <a:t>Your ai-powered, all-in-one form solution: Build, deploy, and streamline your workflow effortlessly!</a:t>
            </a:r>
          </a:p>
        </p:txBody>
      </p:sp>
      <p:pic>
        <p:nvPicPr>
          <p:cNvPr id="5" name="Picture 4" descr="A black text on a white background&#10;&#10;AI-generated content may be incorrect.">
            <a:extLst>
              <a:ext uri="{FF2B5EF4-FFF2-40B4-BE49-F238E27FC236}">
                <a16:creationId xmlns:a16="http://schemas.microsoft.com/office/drawing/2014/main" id="{57957DC7-29D4-A842-6365-7F378B8B0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5" y="1348406"/>
            <a:ext cx="10266669" cy="218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051C24-553B-035F-3EA8-19EBE7077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D87B-C97A-106D-7455-76B45C23A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134681"/>
            <a:ext cx="2743310" cy="42550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flexiforms features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70C9F77-0D26-ADA7-0196-913DA3F0F0FD}"/>
              </a:ext>
            </a:extLst>
          </p:cNvPr>
          <p:cNvSpPr txBox="1">
            <a:spLocks/>
          </p:cNvSpPr>
          <p:nvPr/>
        </p:nvSpPr>
        <p:spPr>
          <a:xfrm>
            <a:off x="1212725" y="899159"/>
            <a:ext cx="8521826" cy="205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/>
          </a:p>
          <a:p>
            <a:endParaRPr lang="en-NZ"/>
          </a:p>
        </p:txBody>
      </p:sp>
      <p:graphicFrame>
        <p:nvGraphicFramePr>
          <p:cNvPr id="8" name="TextBox 3">
            <a:extLst>
              <a:ext uri="{FF2B5EF4-FFF2-40B4-BE49-F238E27FC236}">
                <a16:creationId xmlns:a16="http://schemas.microsoft.com/office/drawing/2014/main" id="{86DCE3F7-97DF-FF7C-B771-C494CE93F8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003275"/>
              </p:ext>
            </p:extLst>
          </p:nvPr>
        </p:nvGraphicFramePr>
        <p:xfrm>
          <a:off x="3778180" y="271305"/>
          <a:ext cx="8038682" cy="6290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4024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C682FE-E4F3-626C-CCA4-EDE3C62A4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2EEF4763-EB4A-4A35-89EB-AD2763B48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06E690-BDF1-2059-8EDD-C5AAD559C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Summary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A75AB2-5135-9DDD-3B60-3214371CE446}"/>
              </a:ext>
            </a:extLst>
          </p:cNvPr>
          <p:cNvSpPr txBox="1">
            <a:spLocks/>
          </p:cNvSpPr>
          <p:nvPr/>
        </p:nvSpPr>
        <p:spPr>
          <a:xfrm>
            <a:off x="1212725" y="899159"/>
            <a:ext cx="8521826" cy="205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/>
          </a:p>
          <a:p>
            <a:endParaRPr lang="en-NZ"/>
          </a:p>
        </p:txBody>
      </p:sp>
      <p:graphicFrame>
        <p:nvGraphicFramePr>
          <p:cNvPr id="78" name="TextBox 3">
            <a:extLst>
              <a:ext uri="{FF2B5EF4-FFF2-40B4-BE49-F238E27FC236}">
                <a16:creationId xmlns:a16="http://schemas.microsoft.com/office/drawing/2014/main" id="{40D9AB7D-6903-FA4A-A651-61CD85281A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9685910"/>
              </p:ext>
            </p:extLst>
          </p:nvPr>
        </p:nvGraphicFramePr>
        <p:xfrm>
          <a:off x="1141411" y="2440771"/>
          <a:ext cx="9905999" cy="358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6624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7D3193-8709-8815-303F-4EF190F86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2EEF4763-EB4A-4A35-89EB-AD2763B48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51A896-C866-F570-0D44-4EABABEF7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15083"/>
            <a:ext cx="9905998" cy="94047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With flexiforms, we will guarantee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30BD1EC-CBB6-9A7B-6520-BDBF4D9FBB6A}"/>
              </a:ext>
            </a:extLst>
          </p:cNvPr>
          <p:cNvSpPr txBox="1">
            <a:spLocks/>
          </p:cNvSpPr>
          <p:nvPr/>
        </p:nvSpPr>
        <p:spPr>
          <a:xfrm>
            <a:off x="1212725" y="1155560"/>
            <a:ext cx="8521826" cy="1797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/>
          </a:p>
          <a:p>
            <a:endParaRPr lang="en-NZ"/>
          </a:p>
        </p:txBody>
      </p:sp>
      <p:graphicFrame>
        <p:nvGraphicFramePr>
          <p:cNvPr id="78" name="TextBox 3">
            <a:extLst>
              <a:ext uri="{FF2B5EF4-FFF2-40B4-BE49-F238E27FC236}">
                <a16:creationId xmlns:a16="http://schemas.microsoft.com/office/drawing/2014/main" id="{8E3B49E2-4B5E-EEDC-9542-B898E814E1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3443519"/>
              </p:ext>
            </p:extLst>
          </p:nvPr>
        </p:nvGraphicFramePr>
        <p:xfrm>
          <a:off x="1212725" y="846675"/>
          <a:ext cx="9905999" cy="2474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extBox 3">
            <a:extLst>
              <a:ext uri="{FF2B5EF4-FFF2-40B4-BE49-F238E27FC236}">
                <a16:creationId xmlns:a16="http://schemas.microsoft.com/office/drawing/2014/main" id="{D2B14826-61FE-E20A-5725-B966AE1544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6696403"/>
              </p:ext>
            </p:extLst>
          </p:nvPr>
        </p:nvGraphicFramePr>
        <p:xfrm>
          <a:off x="1212725" y="4168133"/>
          <a:ext cx="9905999" cy="2474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0268807C-4708-45F9-4656-052339B68D77}"/>
              </a:ext>
            </a:extLst>
          </p:cNvPr>
          <p:cNvSpPr txBox="1">
            <a:spLocks/>
          </p:cNvSpPr>
          <p:nvPr/>
        </p:nvSpPr>
        <p:spPr>
          <a:xfrm>
            <a:off x="1212725" y="3329543"/>
            <a:ext cx="9905998" cy="940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And you will save</a:t>
            </a:r>
          </a:p>
        </p:txBody>
      </p:sp>
    </p:spTree>
    <p:extLst>
      <p:ext uri="{BB962C8B-B14F-4D97-AF65-F5344CB8AC3E}">
        <p14:creationId xmlns:p14="http://schemas.microsoft.com/office/powerpoint/2010/main" val="123432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38996-4548-3B66-C259-AC2EAD0AB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00" y="1146106"/>
            <a:ext cx="3042352" cy="4255025"/>
          </a:xfrm>
        </p:spPr>
        <p:txBody>
          <a:bodyPr>
            <a:normAutofit/>
          </a:bodyPr>
          <a:lstStyle/>
          <a:p>
            <a:r>
              <a:rPr lang="en-NZ" sz="3300" dirty="0">
                <a:solidFill>
                  <a:srgbClr val="FFFFFF"/>
                </a:solidFill>
              </a:rPr>
              <a:t>Why online forms?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3EB0A03-F435-C6D4-B92C-EB808BF246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974231"/>
              </p:ext>
            </p:extLst>
          </p:nvPr>
        </p:nvGraphicFramePr>
        <p:xfrm>
          <a:off x="4662189" y="485458"/>
          <a:ext cx="6692748" cy="425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DE6C348-F6B3-976B-9CAA-3129164FC2F7}"/>
              </a:ext>
            </a:extLst>
          </p:cNvPr>
          <p:cNvSpPr txBox="1"/>
          <p:nvPr/>
        </p:nvSpPr>
        <p:spPr>
          <a:xfrm>
            <a:off x="4662189" y="4916347"/>
            <a:ext cx="61036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NZ" sz="2400" b="1" dirty="0"/>
              <a:t>Basically, whenever you need data to be entered in a structured form with an online device, you need Online Forms.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1620597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D4B450-4119-A5EE-79B9-52B11D7A85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513F8-993B-95CA-CC96-08277E0F1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NZ" sz="3600" dirty="0">
                <a:solidFill>
                  <a:srgbClr val="FFFFFF"/>
                </a:solidFill>
              </a:rPr>
              <a:t>What will Online Form applications do for </a:t>
            </a:r>
            <a:r>
              <a:rPr lang="en-NZ" sz="3600" b="1" dirty="0">
                <a:solidFill>
                  <a:srgbClr val="FFFFFF"/>
                </a:solidFill>
              </a:rPr>
              <a:t>you</a:t>
            </a:r>
            <a:r>
              <a:rPr lang="en-NZ" sz="3600" dirty="0">
                <a:solidFill>
                  <a:srgbClr val="FFFFFF"/>
                </a:solidFill>
              </a:rPr>
              <a:t>?</a:t>
            </a:r>
            <a:endParaRPr lang="en-NZ" dirty="0"/>
          </a:p>
        </p:txBody>
      </p:sp>
      <p:graphicFrame>
        <p:nvGraphicFramePr>
          <p:cNvPr id="41" name="Content Placeholder 2">
            <a:extLst>
              <a:ext uri="{FF2B5EF4-FFF2-40B4-BE49-F238E27FC236}">
                <a16:creationId xmlns:a16="http://schemas.microsoft.com/office/drawing/2014/main" id="{066D3050-0A3A-3239-19D8-2743CD2666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2418820"/>
          <a:ext cx="9906000" cy="3142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879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0" name="Rectangle 109">
            <a:extLst>
              <a:ext uri="{FF2B5EF4-FFF2-40B4-BE49-F238E27FC236}">
                <a16:creationId xmlns:a16="http://schemas.microsoft.com/office/drawing/2014/main" id="{2EEF4763-EB4A-4A35-89EB-AD2763B48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F023D4-5666-6687-6851-16FD284DA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NZ"/>
              <a:t>Why yet another online forms app?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94483DA-DC78-C47D-DBFA-7730860854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824329"/>
              </p:ext>
            </p:extLst>
          </p:nvPr>
        </p:nvGraphicFramePr>
        <p:xfrm>
          <a:off x="1141411" y="2440771"/>
          <a:ext cx="9905999" cy="358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3758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B716AE-F3C1-2BFB-0855-1ADBC5413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711DB-C229-E7BB-41AE-14C977AA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107" y="64008"/>
            <a:ext cx="10738104" cy="944944"/>
          </a:xfrm>
        </p:spPr>
        <p:txBody>
          <a:bodyPr>
            <a:normAutofit/>
          </a:bodyPr>
          <a:lstStyle/>
          <a:p>
            <a:r>
              <a:rPr lang="en-NZ" dirty="0"/>
              <a:t>Leading providers       vs.        flexiforms</a:t>
            </a:r>
          </a:p>
        </p:txBody>
      </p:sp>
      <p:graphicFrame>
        <p:nvGraphicFramePr>
          <p:cNvPr id="161" name="Content Placeholder 2">
            <a:extLst>
              <a:ext uri="{FF2B5EF4-FFF2-40B4-BE49-F238E27FC236}">
                <a16:creationId xmlns:a16="http://schemas.microsoft.com/office/drawing/2014/main" id="{E6781EE4-4907-2EF6-B28D-002A736B03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480980"/>
              </p:ext>
            </p:extLst>
          </p:nvPr>
        </p:nvGraphicFramePr>
        <p:xfrm>
          <a:off x="995107" y="1316058"/>
          <a:ext cx="4820477" cy="451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0F4E043B-93EB-4A40-1BBB-4C790D94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657565"/>
              </p:ext>
            </p:extLst>
          </p:nvPr>
        </p:nvGraphicFramePr>
        <p:xfrm>
          <a:off x="6597331" y="1316057"/>
          <a:ext cx="4820477" cy="451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54104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043C2-0A2B-90E4-3599-6FA78F4C1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DEE44-1E8E-67BA-B5F4-E4926672C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107" y="64008"/>
            <a:ext cx="10738104" cy="944944"/>
          </a:xfrm>
        </p:spPr>
        <p:txBody>
          <a:bodyPr>
            <a:normAutofit/>
          </a:bodyPr>
          <a:lstStyle/>
          <a:p>
            <a:r>
              <a:rPr lang="en-NZ" dirty="0"/>
              <a:t>Leading providers       vs.        flexiforms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08CAFCD-7E3E-F2EB-71D0-FFAF99E4C6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926207"/>
              </p:ext>
            </p:extLst>
          </p:nvPr>
        </p:nvGraphicFramePr>
        <p:xfrm>
          <a:off x="501669" y="1024130"/>
          <a:ext cx="5093001" cy="493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D80FFE9-D968-610C-FF1C-AC41435327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6403552"/>
              </p:ext>
            </p:extLst>
          </p:nvPr>
        </p:nvGraphicFramePr>
        <p:xfrm>
          <a:off x="6195333" y="1024130"/>
          <a:ext cx="5093001" cy="493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2241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6" name="Rectangle 235">
            <a:extLst>
              <a:ext uri="{FF2B5EF4-FFF2-40B4-BE49-F238E27FC236}">
                <a16:creationId xmlns:a16="http://schemas.microsoft.com/office/drawing/2014/main" id="{2EEF4763-EB4A-4A35-89EB-AD2763B48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E3C253-5252-3976-4CC3-73209D45F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NZ"/>
              <a:t>flexiforms</a:t>
            </a:r>
          </a:p>
        </p:txBody>
      </p:sp>
      <p:graphicFrame>
        <p:nvGraphicFramePr>
          <p:cNvPr id="161" name="Content Placeholder 2">
            <a:extLst>
              <a:ext uri="{FF2B5EF4-FFF2-40B4-BE49-F238E27FC236}">
                <a16:creationId xmlns:a16="http://schemas.microsoft.com/office/drawing/2014/main" id="{8ABC253D-E411-EB6A-C280-C737B44181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625468"/>
              </p:ext>
            </p:extLst>
          </p:nvPr>
        </p:nvGraphicFramePr>
        <p:xfrm>
          <a:off x="1141411" y="2440771"/>
          <a:ext cx="9905999" cy="358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1948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9D07A-DA03-F45E-2C0E-5F03075CD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88C05-9E02-CFE1-D558-F675954AB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NZ" dirty="0"/>
              <a:t>All-in-one solution</a:t>
            </a:r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5AEDFBD9-F1B2-DD58-DDEF-DF82F82E88D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1" y="2440771"/>
          <a:ext cx="9905999" cy="358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0914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976D6-A127-184D-F6D6-C12A784DF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209F0-C7B0-7EB3-5720-F40279784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134681"/>
            <a:ext cx="2743310" cy="42550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flexiforms features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49AFCF4-7826-F95E-103C-04B9D3661665}"/>
              </a:ext>
            </a:extLst>
          </p:cNvPr>
          <p:cNvSpPr txBox="1">
            <a:spLocks/>
          </p:cNvSpPr>
          <p:nvPr/>
        </p:nvSpPr>
        <p:spPr>
          <a:xfrm>
            <a:off x="1212725" y="899159"/>
            <a:ext cx="8521826" cy="205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NZ"/>
          </a:p>
          <a:p>
            <a:endParaRPr lang="en-NZ"/>
          </a:p>
        </p:txBody>
      </p:sp>
      <p:graphicFrame>
        <p:nvGraphicFramePr>
          <p:cNvPr id="78" name="TextBox 3">
            <a:extLst>
              <a:ext uri="{FF2B5EF4-FFF2-40B4-BE49-F238E27FC236}">
                <a16:creationId xmlns:a16="http://schemas.microsoft.com/office/drawing/2014/main" id="{757ECCB6-A00D-C1F3-2248-7F5B94991A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3089504"/>
              </p:ext>
            </p:extLst>
          </p:nvPr>
        </p:nvGraphicFramePr>
        <p:xfrm>
          <a:off x="3596640" y="411982"/>
          <a:ext cx="8330753" cy="588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2966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268</TotalTime>
  <Words>897</Words>
  <Application>Microsoft Office PowerPoint</Application>
  <PresentationFormat>Widescreen</PresentationFormat>
  <Paragraphs>92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Arial</vt:lpstr>
      <vt:lpstr>Tw Cen MT</vt:lpstr>
      <vt:lpstr>Circuit</vt:lpstr>
      <vt:lpstr>Your ai-powered, all-in-one form solution: Build, deploy, and streamline your workflow effortlessly!</vt:lpstr>
      <vt:lpstr>Why online forms?</vt:lpstr>
      <vt:lpstr>What will Online Form applications do for you?</vt:lpstr>
      <vt:lpstr>Why yet another online forms app?</vt:lpstr>
      <vt:lpstr>Leading providers       vs.        flexiforms</vt:lpstr>
      <vt:lpstr>Leading providers       vs.        flexiforms</vt:lpstr>
      <vt:lpstr>flexiforms</vt:lpstr>
      <vt:lpstr>All-in-one solution</vt:lpstr>
      <vt:lpstr>flexiforms features</vt:lpstr>
      <vt:lpstr>flexiforms features</vt:lpstr>
      <vt:lpstr>Summary</vt:lpstr>
      <vt:lpstr>With flexiforms, we will guarantee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Eyuphan Ozdemir</dc:creator>
  <cp:lastModifiedBy>Eyuphan Ozdemir</cp:lastModifiedBy>
  <cp:revision>1</cp:revision>
  <dcterms:created xsi:type="dcterms:W3CDTF">2025-03-05T21:47:31Z</dcterms:created>
  <dcterms:modified xsi:type="dcterms:W3CDTF">2025-04-01T03:34:23Z</dcterms:modified>
</cp:coreProperties>
</file>